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4"/>
  </p:notesMasterIdLst>
  <p:sldIdLst>
    <p:sldId id="256" r:id="rId2"/>
    <p:sldId id="265" r:id="rId3"/>
    <p:sldId id="316" r:id="rId4"/>
    <p:sldId id="269" r:id="rId5"/>
    <p:sldId id="295" r:id="rId6"/>
    <p:sldId id="266" r:id="rId7"/>
    <p:sldId id="296" r:id="rId8"/>
    <p:sldId id="297" r:id="rId9"/>
    <p:sldId id="298" r:id="rId10"/>
    <p:sldId id="294" r:id="rId11"/>
    <p:sldId id="301" r:id="rId12"/>
    <p:sldId id="287" r:id="rId13"/>
    <p:sldId id="288" r:id="rId14"/>
    <p:sldId id="289" r:id="rId15"/>
    <p:sldId id="290" r:id="rId16"/>
    <p:sldId id="291" r:id="rId17"/>
    <p:sldId id="292" r:id="rId18"/>
    <p:sldId id="270" r:id="rId19"/>
    <p:sldId id="271" r:id="rId20"/>
    <p:sldId id="259" r:id="rId21"/>
    <p:sldId id="329" r:id="rId22"/>
    <p:sldId id="260" r:id="rId23"/>
    <p:sldId id="272" r:id="rId24"/>
    <p:sldId id="307" r:id="rId25"/>
    <p:sldId id="268" r:id="rId26"/>
    <p:sldId id="261" r:id="rId27"/>
    <p:sldId id="263" r:id="rId28"/>
    <p:sldId id="330" r:id="rId29"/>
    <p:sldId id="331" r:id="rId30"/>
    <p:sldId id="332" r:id="rId31"/>
    <p:sldId id="334" r:id="rId32"/>
    <p:sldId id="336" r:id="rId33"/>
    <p:sldId id="333" r:id="rId34"/>
    <p:sldId id="306" r:id="rId35"/>
    <p:sldId id="317" r:id="rId36"/>
    <p:sldId id="324" r:id="rId37"/>
    <p:sldId id="325" r:id="rId38"/>
    <p:sldId id="319" r:id="rId39"/>
    <p:sldId id="326" r:id="rId40"/>
    <p:sldId id="337" r:id="rId41"/>
    <p:sldId id="320" r:id="rId42"/>
    <p:sldId id="321" r:id="rId43"/>
    <p:sldId id="322" r:id="rId44"/>
    <p:sldId id="318" r:id="rId45"/>
    <p:sldId id="273" r:id="rId46"/>
    <p:sldId id="341" r:id="rId47"/>
    <p:sldId id="309" r:id="rId48"/>
    <p:sldId id="311" r:id="rId49"/>
    <p:sldId id="310" r:id="rId50"/>
    <p:sldId id="303" r:id="rId51"/>
    <p:sldId id="304" r:id="rId52"/>
    <p:sldId id="312" r:id="rId53"/>
    <p:sldId id="313" r:id="rId54"/>
    <p:sldId id="314" r:id="rId55"/>
    <p:sldId id="315" r:id="rId56"/>
    <p:sldId id="302" r:id="rId57"/>
    <p:sldId id="328" r:id="rId58"/>
    <p:sldId id="338" r:id="rId59"/>
    <p:sldId id="340" r:id="rId60"/>
    <p:sldId id="339" r:id="rId61"/>
    <p:sldId id="308" r:id="rId62"/>
    <p:sldId id="305" r:id="rId63"/>
    <p:sldId id="299" r:id="rId64"/>
    <p:sldId id="274" r:id="rId65"/>
    <p:sldId id="323" r:id="rId66"/>
    <p:sldId id="281" r:id="rId67"/>
    <p:sldId id="282" r:id="rId68"/>
    <p:sldId id="327" r:id="rId69"/>
    <p:sldId id="284" r:id="rId70"/>
    <p:sldId id="278" r:id="rId71"/>
    <p:sldId id="276" r:id="rId72"/>
    <p:sldId id="280" r:id="rId73"/>
  </p:sldIdLst>
  <p:sldSz cx="18000663" cy="10799763"/>
  <p:notesSz cx="6858000" cy="9144000"/>
  <p:defaultTextStyle>
    <a:defPPr>
      <a:defRPr lang="zh-TW"/>
    </a:defPPr>
    <a:lvl1pPr marL="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1pPr>
    <a:lvl2pPr marL="69119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2pPr>
    <a:lvl3pPr marL="138239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3pPr>
    <a:lvl4pPr marL="207358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4pPr>
    <a:lvl5pPr marL="276478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5pPr>
    <a:lvl6pPr marL="345597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6pPr>
    <a:lvl7pPr marL="414717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7pPr>
    <a:lvl8pPr marL="483836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8pPr>
    <a:lvl9pPr marL="552956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9" userDrawn="1">
          <p15:clr>
            <a:srgbClr val="A4A3A4"/>
          </p15:clr>
        </p15:guide>
        <p15:guide id="2" pos="58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0000"/>
    <a:srgbClr val="CF2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8"/>
    <p:restoredTop sz="87481"/>
  </p:normalViewPr>
  <p:slideViewPr>
    <p:cSldViewPr snapToGrid="0" snapToObjects="1" showGuides="1">
      <p:cViewPr>
        <p:scale>
          <a:sx n="81" d="100"/>
          <a:sy n="81" d="100"/>
        </p:scale>
        <p:origin x="-376" y="-8"/>
      </p:cViewPr>
      <p:guideLst>
        <p:guide orient="horz" pos="6509"/>
        <p:guide pos="58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E98E5C02-0A8C-BA46-A2F9-6B088DC7598A}" type="presOf" srcId="{B9C26572-52C5-EA4E-AF51-B86DA330E246}" destId="{439CE834-9092-AA4C-A49E-AC7BA18D4074}" srcOrd="0" destOrd="0" presId="urn:microsoft.com/office/officeart/2005/8/layout/hierarchy3"/>
    <dgm:cxn modelId="{FEC18824-9EC6-3542-B582-75FA0C7C27BC}" type="presOf" srcId="{935CC990-1446-1D4A-B8E6-14AF4581D70F}" destId="{B340BF9E-D58A-504D-9C73-057B042ED35B}" srcOrd="0" destOrd="0" presId="urn:microsoft.com/office/officeart/2005/8/layout/hierarchy3"/>
    <dgm:cxn modelId="{C4A83861-D666-FD48-8B9C-8ABA024D7B06}" type="presOf" srcId="{935CC990-1446-1D4A-B8E6-14AF4581D70F}" destId="{63A345DA-98B1-7345-9CF9-30D8D58EA6E4}" srcOrd="1" destOrd="0" presId="urn:microsoft.com/office/officeart/2005/8/layout/hierarchy3"/>
    <dgm:cxn modelId="{A12BDFCD-0C77-754C-9C40-FD3B91D413E0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AC1DBECB-F0CD-404B-8E7D-E5B59B09F462}" type="presOf" srcId="{D6C798FE-713D-CB4D-A7CC-122CF5A17F58}" destId="{6920ABFF-1BC9-AE4F-B081-20D013FE70CB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4651F463-F8EB-BD49-93E5-3717931EC557}" type="presParOf" srcId="{6920ABFF-1BC9-AE4F-B081-20D013FE70CB}" destId="{E349E1F0-5477-0A47-A022-D8D8E80C5F72}" srcOrd="0" destOrd="0" presId="urn:microsoft.com/office/officeart/2005/8/layout/hierarchy3"/>
    <dgm:cxn modelId="{433AFDB9-60A7-5044-8E06-200CB178558C}" type="presParOf" srcId="{E349E1F0-5477-0A47-A022-D8D8E80C5F72}" destId="{B4393913-7384-284E-8E0B-7EEB8184C979}" srcOrd="0" destOrd="0" presId="urn:microsoft.com/office/officeart/2005/8/layout/hierarchy3"/>
    <dgm:cxn modelId="{89400A9A-70A2-FD4B-82B6-AFCAAD53EDC1}" type="presParOf" srcId="{B4393913-7384-284E-8E0B-7EEB8184C979}" destId="{B340BF9E-D58A-504D-9C73-057B042ED35B}" srcOrd="0" destOrd="0" presId="urn:microsoft.com/office/officeart/2005/8/layout/hierarchy3"/>
    <dgm:cxn modelId="{47CA5CE6-53CE-6045-90DC-81F6B2A68FB3}" type="presParOf" srcId="{B4393913-7384-284E-8E0B-7EEB8184C979}" destId="{63A345DA-98B1-7345-9CF9-30D8D58EA6E4}" srcOrd="1" destOrd="0" presId="urn:microsoft.com/office/officeart/2005/8/layout/hierarchy3"/>
    <dgm:cxn modelId="{1F71B698-F530-3F47-B5E0-BF0450B82EE8}" type="presParOf" srcId="{E349E1F0-5477-0A47-A022-D8D8E80C5F72}" destId="{EE25E8E6-2F1F-8B46-ADDA-CA14AB7EA6D9}" srcOrd="1" destOrd="0" presId="urn:microsoft.com/office/officeart/2005/8/layout/hierarchy3"/>
    <dgm:cxn modelId="{F2C507B6-0042-0D48-AE20-DB57543AEF9E}" type="presParOf" srcId="{6920ABFF-1BC9-AE4F-B081-20D013FE70CB}" destId="{B3D0459C-0284-0549-A6B7-94D98BAA9231}" srcOrd="1" destOrd="0" presId="urn:microsoft.com/office/officeart/2005/8/layout/hierarchy3"/>
    <dgm:cxn modelId="{E92AFD6E-6EF6-AC41-B023-A328D6E19BB9}" type="presParOf" srcId="{B3D0459C-0284-0549-A6B7-94D98BAA9231}" destId="{37C46DF6-7D57-094D-A530-3FF201159F34}" srcOrd="0" destOrd="0" presId="urn:microsoft.com/office/officeart/2005/8/layout/hierarchy3"/>
    <dgm:cxn modelId="{BE461E83-F12F-3948-BDA6-4E02379F88A3}" type="presParOf" srcId="{37C46DF6-7D57-094D-A530-3FF201159F34}" destId="{439CE834-9092-AA4C-A49E-AC7BA18D4074}" srcOrd="0" destOrd="0" presId="urn:microsoft.com/office/officeart/2005/8/layout/hierarchy3"/>
    <dgm:cxn modelId="{CFFAABDC-1BA5-0245-8CA5-55B27E745256}" type="presParOf" srcId="{37C46DF6-7D57-094D-A530-3FF201159F34}" destId="{50C2B2CD-64E1-A246-90CC-5BDC925BE744}" srcOrd="1" destOrd="0" presId="urn:microsoft.com/office/officeart/2005/8/layout/hierarchy3"/>
    <dgm:cxn modelId="{69B84222-0FA2-E741-8B86-A2269EDD1520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2C5BC3FD-1156-D34C-B6F7-D51C37047FBD}" type="presOf" srcId="{935CC990-1446-1D4A-B8E6-14AF4581D70F}" destId="{63A345DA-98B1-7345-9CF9-30D8D58EA6E4}" srcOrd="1" destOrd="0" presId="urn:microsoft.com/office/officeart/2005/8/layout/hierarchy3"/>
    <dgm:cxn modelId="{DB9FA784-2EFE-A943-9C11-0ADFA536CFF3}" type="presOf" srcId="{D6C798FE-713D-CB4D-A7CC-122CF5A17F58}" destId="{6920ABFF-1BC9-AE4F-B081-20D013FE70CB}" srcOrd="0" destOrd="0" presId="urn:microsoft.com/office/officeart/2005/8/layout/hierarchy3"/>
    <dgm:cxn modelId="{FE4C523E-95FD-DB4F-BF5D-8A7F7CB2A435}" type="presOf" srcId="{935CC990-1446-1D4A-B8E6-14AF4581D70F}" destId="{B340BF9E-D58A-504D-9C73-057B042ED35B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24268CBE-654F-2644-81B8-70D4A851EEA5}" type="presOf" srcId="{B9C26572-52C5-EA4E-AF51-B86DA330E246}" destId="{50C2B2CD-64E1-A246-90CC-5BDC925BE744}" srcOrd="1" destOrd="0" presId="urn:microsoft.com/office/officeart/2005/8/layout/hierarchy3"/>
    <dgm:cxn modelId="{DA58A650-74F6-9F47-BF78-F04B62BCE769}" type="presOf" srcId="{B9C26572-52C5-EA4E-AF51-B86DA330E246}" destId="{439CE834-9092-AA4C-A49E-AC7BA18D4074}" srcOrd="0" destOrd="0" presId="urn:microsoft.com/office/officeart/2005/8/layout/hierarchy3"/>
    <dgm:cxn modelId="{980C5518-D94F-0349-9D4F-140953BF7E9F}" type="presParOf" srcId="{6920ABFF-1BC9-AE4F-B081-20D013FE70CB}" destId="{E349E1F0-5477-0A47-A022-D8D8E80C5F72}" srcOrd="0" destOrd="0" presId="urn:microsoft.com/office/officeart/2005/8/layout/hierarchy3"/>
    <dgm:cxn modelId="{23078478-5249-9B44-A834-A029EA7FCA6D}" type="presParOf" srcId="{E349E1F0-5477-0A47-A022-D8D8E80C5F72}" destId="{B4393913-7384-284E-8E0B-7EEB8184C979}" srcOrd="0" destOrd="0" presId="urn:microsoft.com/office/officeart/2005/8/layout/hierarchy3"/>
    <dgm:cxn modelId="{B3556735-220F-3A4E-978A-F0AD42BB0EC3}" type="presParOf" srcId="{B4393913-7384-284E-8E0B-7EEB8184C979}" destId="{B340BF9E-D58A-504D-9C73-057B042ED35B}" srcOrd="0" destOrd="0" presId="urn:microsoft.com/office/officeart/2005/8/layout/hierarchy3"/>
    <dgm:cxn modelId="{5E0871C6-16CB-994A-AA31-2DBA5640BA20}" type="presParOf" srcId="{B4393913-7384-284E-8E0B-7EEB8184C979}" destId="{63A345DA-98B1-7345-9CF9-30D8D58EA6E4}" srcOrd="1" destOrd="0" presId="urn:microsoft.com/office/officeart/2005/8/layout/hierarchy3"/>
    <dgm:cxn modelId="{1502ACCE-ABEE-E14A-A517-F56162E81C3E}" type="presParOf" srcId="{E349E1F0-5477-0A47-A022-D8D8E80C5F72}" destId="{EE25E8E6-2F1F-8B46-ADDA-CA14AB7EA6D9}" srcOrd="1" destOrd="0" presId="urn:microsoft.com/office/officeart/2005/8/layout/hierarchy3"/>
    <dgm:cxn modelId="{0DF5D56B-052C-8F40-B0C3-0F1DB6326B0C}" type="presParOf" srcId="{6920ABFF-1BC9-AE4F-B081-20D013FE70CB}" destId="{B3D0459C-0284-0549-A6B7-94D98BAA9231}" srcOrd="1" destOrd="0" presId="urn:microsoft.com/office/officeart/2005/8/layout/hierarchy3"/>
    <dgm:cxn modelId="{1C181459-BA20-D042-A4DE-8080D78B6C20}" type="presParOf" srcId="{B3D0459C-0284-0549-A6B7-94D98BAA9231}" destId="{37C46DF6-7D57-094D-A530-3FF201159F34}" srcOrd="0" destOrd="0" presId="urn:microsoft.com/office/officeart/2005/8/layout/hierarchy3"/>
    <dgm:cxn modelId="{C98F16BC-9078-734F-BCC3-9F762CDD510C}" type="presParOf" srcId="{37C46DF6-7D57-094D-A530-3FF201159F34}" destId="{439CE834-9092-AA4C-A49E-AC7BA18D4074}" srcOrd="0" destOrd="0" presId="urn:microsoft.com/office/officeart/2005/8/layout/hierarchy3"/>
    <dgm:cxn modelId="{781B7ACF-C186-5D4E-A6D9-C718CA4C46EE}" type="presParOf" srcId="{37C46DF6-7D57-094D-A530-3FF201159F34}" destId="{50C2B2CD-64E1-A246-90CC-5BDC925BE744}" srcOrd="1" destOrd="0" presId="urn:microsoft.com/office/officeart/2005/8/layout/hierarchy3"/>
    <dgm:cxn modelId="{A9351B16-34DC-254F-BBB9-A3B5D3939E1B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2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LED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進行編碼（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Modulation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光波傳遞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63DE3DD-F91A-954C-9F67-8C12130CBC1C}">
      <dgm:prSet phldrT="[文字]" custT="1"/>
      <dgm:spPr/>
      <dgm:t>
        <a:bodyPr/>
        <a:lstStyle/>
        <a:p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進行解碼（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Demodulation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14AAD5B-2DF6-4D41-8E37-FFC5388F1D99}" type="parTrans" cxnId="{7E11F75B-30DB-664E-92E6-3DDF0C141C6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B49572-3203-314C-A745-158192D4A222}" type="sibTrans" cxnId="{7E11F75B-30DB-664E-92E6-3DDF0C141C63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F955FB-E124-8A41-B265-6A1E336E2D85}" type="pres">
      <dgm:prSet presAssocID="{C31CDCCE-DD53-B94A-9F56-77B9113AD2D5}" presName="linearFlow" presStyleCnt="0">
        <dgm:presLayoutVars>
          <dgm:resizeHandles val="exact"/>
        </dgm:presLayoutVars>
      </dgm:prSet>
      <dgm:spPr/>
    </dgm:pt>
    <dgm:pt modelId="{809891AC-C422-3F41-ABA3-EB4F850AF1E0}" type="pres">
      <dgm:prSet presAssocID="{5DAC16E2-F3DB-524D-87F4-D92410EF1E68}" presName="node" presStyleLbl="node1" presStyleIdx="0" presStyleCnt="4" custScaleX="174655" custLinFactNeighborX="33371" custLinFactNeighborY="-150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7BF7BE-BB62-4343-BCEC-262CBB19DC68}" type="pres">
      <dgm:prSet presAssocID="{95DC5BD1-BB47-2B45-B60B-0278B6FE8578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3CA98BEB-7348-D94C-ABC5-51C2A92FE464}" type="pres">
      <dgm:prSet presAssocID="{95DC5BD1-BB47-2B45-B60B-0278B6FE8578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A5A826BD-B044-8D4A-B2C6-BBAA1BCE975C}" type="pres">
      <dgm:prSet presAssocID="{043E0353-9513-E04C-8A74-BD5171B969A3}" presName="node" presStyleLbl="node1" presStyleIdx="1" presStyleCnt="4" custScaleX="174655" custLinFactNeighborX="-1127" custLinFactNeighborY="595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916A22-BD18-324C-A435-7ECC77FEC453}" type="pres">
      <dgm:prSet presAssocID="{0742E57B-6C69-BE45-AB89-2F591F3411A0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F1318BDD-5AB4-8D47-AACD-2B9EE4FA0879}" type="pres">
      <dgm:prSet presAssocID="{0742E57B-6C69-BE45-AB89-2F591F3411A0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D8E67274-6C93-C946-9C02-EB60C3C3A408}" type="pres">
      <dgm:prSet presAssocID="{163DE3DD-F91A-954C-9F67-8C12130CBC1C}" presName="node" presStyleLbl="node1" presStyleIdx="2" presStyleCnt="4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52ED3B-3DBB-2543-836F-FF4B9FB5921D}" type="pres">
      <dgm:prSet presAssocID="{D8B49572-3203-314C-A745-158192D4A222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887BBABB-F121-F549-A974-7A9733AE8753}" type="pres">
      <dgm:prSet presAssocID="{D8B49572-3203-314C-A745-158192D4A222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F934A8E9-4803-8946-97C0-FD931445E1CC}" type="pres">
      <dgm:prSet presAssocID="{15368EB3-430A-584D-ADE4-A398CDAC6EEE}" presName="node" presStyleLbl="node1" presStyleIdx="3" presStyleCnt="4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B9E7900-427C-5B4A-B1FF-B4F81D1AE4C9}" type="presOf" srcId="{163DE3DD-F91A-954C-9F67-8C12130CBC1C}" destId="{D8E67274-6C93-C946-9C02-EB60C3C3A408}" srcOrd="0" destOrd="0" presId="urn:microsoft.com/office/officeart/2005/8/layout/process2"/>
    <dgm:cxn modelId="{2485953C-A5D9-0F48-B951-B0DCA54245D8}" type="presOf" srcId="{043E0353-9513-E04C-8A74-BD5171B969A3}" destId="{A5A826BD-B044-8D4A-B2C6-BBAA1BCE975C}" srcOrd="0" destOrd="0" presId="urn:microsoft.com/office/officeart/2005/8/layout/process2"/>
    <dgm:cxn modelId="{87389864-76FE-9D4C-9D2D-A3008B4383BA}" type="presOf" srcId="{5DAC16E2-F3DB-524D-87F4-D92410EF1E68}" destId="{809891AC-C422-3F41-ABA3-EB4F850AF1E0}" srcOrd="0" destOrd="0" presId="urn:microsoft.com/office/officeart/2005/8/layout/process2"/>
    <dgm:cxn modelId="{A4BFB5ED-B863-9B43-83D2-261989421491}" type="presOf" srcId="{C31CDCCE-DD53-B94A-9F56-77B9113AD2D5}" destId="{9FF955FB-E124-8A41-B265-6A1E336E2D85}" srcOrd="0" destOrd="0" presId="urn:microsoft.com/office/officeart/2005/8/layout/process2"/>
    <dgm:cxn modelId="{A37AC772-E7F5-D248-9F43-B3271BE10E6A}" type="presOf" srcId="{D8B49572-3203-314C-A745-158192D4A222}" destId="{887BBABB-F121-F549-A974-7A9733AE8753}" srcOrd="1" destOrd="0" presId="urn:microsoft.com/office/officeart/2005/8/layout/process2"/>
    <dgm:cxn modelId="{7AD6F343-0EE6-494F-8F72-DE05A93BD927}" type="presOf" srcId="{0742E57B-6C69-BE45-AB89-2F591F3411A0}" destId="{F1318BDD-5AB4-8D47-AACD-2B9EE4FA0879}" srcOrd="1" destOrd="0" presId="urn:microsoft.com/office/officeart/2005/8/layout/process2"/>
    <dgm:cxn modelId="{8479DF07-4A9A-9444-83D0-1146E018958F}" type="presOf" srcId="{95DC5BD1-BB47-2B45-B60B-0278B6FE8578}" destId="{3CA98BEB-7348-D94C-ABC5-51C2A92FE464}" srcOrd="1" destOrd="0" presId="urn:microsoft.com/office/officeart/2005/8/layout/process2"/>
    <dgm:cxn modelId="{991F6B59-DE65-1E44-B26F-AF30FA48288D}" type="presOf" srcId="{15368EB3-430A-584D-ADE4-A398CDAC6EEE}" destId="{F934A8E9-4803-8946-97C0-FD931445E1CC}" srcOrd="0" destOrd="0" presId="urn:microsoft.com/office/officeart/2005/8/layout/process2"/>
    <dgm:cxn modelId="{01F529D2-FF36-B640-95B7-59A31D58A8C5}" type="presOf" srcId="{0742E57B-6C69-BE45-AB89-2F591F3411A0}" destId="{9D916A22-BD18-324C-A435-7ECC77FEC453}" srcOrd="0" destOrd="0" presId="urn:microsoft.com/office/officeart/2005/8/layout/process2"/>
    <dgm:cxn modelId="{248DE4F9-2823-4641-B3E6-B6712AF4F9FD}" srcId="{C31CDCCE-DD53-B94A-9F56-77B9113AD2D5}" destId="{15368EB3-430A-584D-ADE4-A398CDAC6EEE}" srcOrd="3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7E11F75B-30DB-664E-92E6-3DDF0C141C63}" srcId="{C31CDCCE-DD53-B94A-9F56-77B9113AD2D5}" destId="{163DE3DD-F91A-954C-9F67-8C12130CBC1C}" srcOrd="2" destOrd="0" parTransId="{B14AAD5B-2DF6-4D41-8E37-FFC5388F1D99}" sibTransId="{D8B49572-3203-314C-A745-158192D4A222}"/>
    <dgm:cxn modelId="{B50373A0-3A39-F94D-A558-A1C666D4F6F8}" type="presOf" srcId="{95DC5BD1-BB47-2B45-B60B-0278B6FE8578}" destId="{897BF7BE-BB62-4343-BCEC-262CBB19DC68}" srcOrd="0" destOrd="0" presId="urn:microsoft.com/office/officeart/2005/8/layout/process2"/>
    <dgm:cxn modelId="{17823BFE-7136-A342-AE53-1DBBFF35D75E}" type="presOf" srcId="{D8B49572-3203-314C-A745-158192D4A222}" destId="{4952ED3B-3DBB-2543-836F-FF4B9FB5921D}" srcOrd="0" destOrd="0" presId="urn:microsoft.com/office/officeart/2005/8/layout/process2"/>
    <dgm:cxn modelId="{B9F1F670-BF5C-C840-94CC-2F545D1A67DE}" type="presParOf" srcId="{9FF955FB-E124-8A41-B265-6A1E336E2D85}" destId="{809891AC-C422-3F41-ABA3-EB4F850AF1E0}" srcOrd="0" destOrd="0" presId="urn:microsoft.com/office/officeart/2005/8/layout/process2"/>
    <dgm:cxn modelId="{2DDCD958-BBB2-6742-BE66-D513F9ADD9E4}" type="presParOf" srcId="{9FF955FB-E124-8A41-B265-6A1E336E2D85}" destId="{897BF7BE-BB62-4343-BCEC-262CBB19DC68}" srcOrd="1" destOrd="0" presId="urn:microsoft.com/office/officeart/2005/8/layout/process2"/>
    <dgm:cxn modelId="{020841FD-BE10-624D-AAEB-2AC4921E1C1A}" type="presParOf" srcId="{897BF7BE-BB62-4343-BCEC-262CBB19DC68}" destId="{3CA98BEB-7348-D94C-ABC5-51C2A92FE464}" srcOrd="0" destOrd="0" presId="urn:microsoft.com/office/officeart/2005/8/layout/process2"/>
    <dgm:cxn modelId="{11018EBB-0CFE-3441-8160-6FE0D3962617}" type="presParOf" srcId="{9FF955FB-E124-8A41-B265-6A1E336E2D85}" destId="{A5A826BD-B044-8D4A-B2C6-BBAA1BCE975C}" srcOrd="2" destOrd="0" presId="urn:microsoft.com/office/officeart/2005/8/layout/process2"/>
    <dgm:cxn modelId="{CAAD2CDB-8D63-1A4D-A805-FE69F31D8CF5}" type="presParOf" srcId="{9FF955FB-E124-8A41-B265-6A1E336E2D85}" destId="{9D916A22-BD18-324C-A435-7ECC77FEC453}" srcOrd="3" destOrd="0" presId="urn:microsoft.com/office/officeart/2005/8/layout/process2"/>
    <dgm:cxn modelId="{C876DBE0-AA28-8444-8619-EC6A546F3942}" type="presParOf" srcId="{9D916A22-BD18-324C-A435-7ECC77FEC453}" destId="{F1318BDD-5AB4-8D47-AACD-2B9EE4FA0879}" srcOrd="0" destOrd="0" presId="urn:microsoft.com/office/officeart/2005/8/layout/process2"/>
    <dgm:cxn modelId="{E500D48C-B07D-BD40-BEAD-AD6F122C70E4}" type="presParOf" srcId="{9FF955FB-E124-8A41-B265-6A1E336E2D85}" destId="{D8E67274-6C93-C946-9C02-EB60C3C3A408}" srcOrd="4" destOrd="0" presId="urn:microsoft.com/office/officeart/2005/8/layout/process2"/>
    <dgm:cxn modelId="{3E73207D-3C3B-2344-877D-5F2CA970DC8D}" type="presParOf" srcId="{9FF955FB-E124-8A41-B265-6A1E336E2D85}" destId="{4952ED3B-3DBB-2543-836F-FF4B9FB5921D}" srcOrd="5" destOrd="0" presId="urn:microsoft.com/office/officeart/2005/8/layout/process2"/>
    <dgm:cxn modelId="{B857C4FA-C9FA-9F47-A0C2-81648852FDA4}" type="presParOf" srcId="{4952ED3B-3DBB-2543-836F-FF4B9FB5921D}" destId="{887BBABB-F121-F549-A974-7A9733AE8753}" srcOrd="0" destOrd="0" presId="urn:microsoft.com/office/officeart/2005/8/layout/process2"/>
    <dgm:cxn modelId="{EF50DFF8-D446-794C-8758-4FF120540A96}" type="presParOf" srcId="{9FF955FB-E124-8A41-B265-6A1E336E2D85}" destId="{F934A8E9-4803-8946-97C0-FD931445E1C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1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9E04D0E-3CA8-8343-8F7E-5FBE4C5D04C0}" type="pres">
      <dgm:prSet presAssocID="{C31CDCCE-DD53-B94A-9F56-77B9113AD2D5}" presName="Name0" presStyleCnt="0">
        <dgm:presLayoutVars>
          <dgm:dir/>
          <dgm:resizeHandles val="exact"/>
        </dgm:presLayoutVars>
      </dgm:prSet>
      <dgm:spPr/>
    </dgm:pt>
    <dgm:pt modelId="{3688F485-2F8D-3E40-98E0-D5026C10BC97}" type="pres">
      <dgm:prSet presAssocID="{5DAC16E2-F3DB-524D-87F4-D92410EF1E6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E2D7FE-E29C-F841-8673-0757793C17B9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C4AB6C30-3E0C-0146-A581-60D65FDE0147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1BE769DC-A834-2D4C-A43C-E3C121B25289}" type="pres">
      <dgm:prSet presAssocID="{043E0353-9513-E04C-8A74-BD5171B969A3}" presName="node" presStyleLbl="node1" presStyleIdx="1" presStyleCnt="3" custScaleX="1618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059EC2-EF2E-694A-9424-C0848932F3A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E7336BE4-0E92-4146-9985-F021274BCAA8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CE7E4284-EE19-FD4A-93E5-6627E599E6FE}" type="pres">
      <dgm:prSet presAssocID="{15368EB3-430A-584D-ADE4-A398CDAC6E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616A0F1-72A0-3243-9E69-2BD5ADB32393}" type="presOf" srcId="{043E0353-9513-E04C-8A74-BD5171B969A3}" destId="{1BE769DC-A834-2D4C-A43C-E3C121B25289}" srcOrd="0" destOrd="0" presId="urn:microsoft.com/office/officeart/2005/8/layout/process1"/>
    <dgm:cxn modelId="{0A50C0C5-8752-E646-9DD9-927EF29F6341}" type="presOf" srcId="{95DC5BD1-BB47-2B45-B60B-0278B6FE8578}" destId="{C4AB6C30-3E0C-0146-A581-60D65FDE0147}" srcOrd="1" destOrd="0" presId="urn:microsoft.com/office/officeart/2005/8/layout/process1"/>
    <dgm:cxn modelId="{5DF3ADD8-E529-CC49-AEB5-268810DBDA91}" type="presOf" srcId="{C31CDCCE-DD53-B94A-9F56-77B9113AD2D5}" destId="{E9E04D0E-3CA8-8343-8F7E-5FBE4C5D04C0}" srcOrd="0" destOrd="0" presId="urn:microsoft.com/office/officeart/2005/8/layout/process1"/>
    <dgm:cxn modelId="{2C3A0B48-A823-394A-9AB2-8C3CDD8D21EE}" type="presOf" srcId="{0742E57B-6C69-BE45-AB89-2F591F3411A0}" destId="{E7336BE4-0E92-4146-9985-F021274BCAA8}" srcOrd="1" destOrd="0" presId="urn:microsoft.com/office/officeart/2005/8/layout/process1"/>
    <dgm:cxn modelId="{673E38C3-262E-0144-824E-AC5C50274D3E}" type="presOf" srcId="{95DC5BD1-BB47-2B45-B60B-0278B6FE8578}" destId="{82E2D7FE-E29C-F841-8673-0757793C17B9}" srcOrd="0" destOrd="0" presId="urn:microsoft.com/office/officeart/2005/8/layout/process1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6149B136-6117-294E-8078-564BC97DB1DD}" type="presOf" srcId="{15368EB3-430A-584D-ADE4-A398CDAC6EEE}" destId="{CE7E4284-EE19-FD4A-93E5-6627E599E6FE}" srcOrd="0" destOrd="0" presId="urn:microsoft.com/office/officeart/2005/8/layout/process1"/>
    <dgm:cxn modelId="{42D94A67-AAB9-C74F-BE99-2EA846A2B301}" type="presOf" srcId="{0742E57B-6C69-BE45-AB89-2F591F3411A0}" destId="{DA059EC2-EF2E-694A-9424-C0848932F3A3}" srcOrd="0" destOrd="0" presId="urn:microsoft.com/office/officeart/2005/8/layout/process1"/>
    <dgm:cxn modelId="{D5B04B1B-FEC3-8244-AB12-D59D9CEAFE44}" type="presOf" srcId="{5DAC16E2-F3DB-524D-87F4-D92410EF1E68}" destId="{3688F485-2F8D-3E40-98E0-D5026C10BC97}" srcOrd="0" destOrd="0" presId="urn:microsoft.com/office/officeart/2005/8/layout/process1"/>
    <dgm:cxn modelId="{49A5AF0E-B81B-AA46-8D68-24ECF3529ECD}" type="presParOf" srcId="{E9E04D0E-3CA8-8343-8F7E-5FBE4C5D04C0}" destId="{3688F485-2F8D-3E40-98E0-D5026C10BC97}" srcOrd="0" destOrd="0" presId="urn:microsoft.com/office/officeart/2005/8/layout/process1"/>
    <dgm:cxn modelId="{2BE54BE4-1C6A-A145-9739-0185377C1CFD}" type="presParOf" srcId="{E9E04D0E-3CA8-8343-8F7E-5FBE4C5D04C0}" destId="{82E2D7FE-E29C-F841-8673-0757793C17B9}" srcOrd="1" destOrd="0" presId="urn:microsoft.com/office/officeart/2005/8/layout/process1"/>
    <dgm:cxn modelId="{635351F6-11ED-D442-8880-87AC54AD0821}" type="presParOf" srcId="{82E2D7FE-E29C-F841-8673-0757793C17B9}" destId="{C4AB6C30-3E0C-0146-A581-60D65FDE0147}" srcOrd="0" destOrd="0" presId="urn:microsoft.com/office/officeart/2005/8/layout/process1"/>
    <dgm:cxn modelId="{569510C8-6055-FC4D-BDFF-E81CBB006379}" type="presParOf" srcId="{E9E04D0E-3CA8-8343-8F7E-5FBE4C5D04C0}" destId="{1BE769DC-A834-2D4C-A43C-E3C121B25289}" srcOrd="2" destOrd="0" presId="urn:microsoft.com/office/officeart/2005/8/layout/process1"/>
    <dgm:cxn modelId="{CBF77B22-E1FC-0D4F-AA50-BA094F09F4C1}" type="presParOf" srcId="{E9E04D0E-3CA8-8343-8F7E-5FBE4C5D04C0}" destId="{DA059EC2-EF2E-694A-9424-C0848932F3A3}" srcOrd="3" destOrd="0" presId="urn:microsoft.com/office/officeart/2005/8/layout/process1"/>
    <dgm:cxn modelId="{CEB2F557-1752-0047-8319-FB55A67ABE1B}" type="presParOf" srcId="{DA059EC2-EF2E-694A-9424-C0848932F3A3}" destId="{E7336BE4-0E92-4146-9985-F021274BCAA8}" srcOrd="0" destOrd="0" presId="urn:microsoft.com/office/officeart/2005/8/layout/process1"/>
    <dgm:cxn modelId="{A6158D77-4FED-9349-9186-31979C1F6806}" type="presParOf" srcId="{E9E04D0E-3CA8-8343-8F7E-5FBE4C5D04C0}" destId="{CE7E4284-EE19-FD4A-93E5-6627E599E6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1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lang="zh-TW" altLang="en-US" sz="2800" b="0" i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9E04D0E-3CA8-8343-8F7E-5FBE4C5D04C0}" type="pres">
      <dgm:prSet presAssocID="{C31CDCCE-DD53-B94A-9F56-77B9113AD2D5}" presName="Name0" presStyleCnt="0">
        <dgm:presLayoutVars>
          <dgm:dir/>
          <dgm:resizeHandles val="exact"/>
        </dgm:presLayoutVars>
      </dgm:prSet>
      <dgm:spPr/>
    </dgm:pt>
    <dgm:pt modelId="{3688F485-2F8D-3E40-98E0-D5026C10BC97}" type="pres">
      <dgm:prSet presAssocID="{5DAC16E2-F3DB-524D-87F4-D92410EF1E6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E2D7FE-E29C-F841-8673-0757793C17B9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C4AB6C30-3E0C-0146-A581-60D65FDE0147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1BE769DC-A834-2D4C-A43C-E3C121B25289}" type="pres">
      <dgm:prSet presAssocID="{043E0353-9513-E04C-8A74-BD5171B969A3}" presName="node" presStyleLbl="node1" presStyleIdx="1" presStyleCnt="3" custScaleX="1618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059EC2-EF2E-694A-9424-C0848932F3A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E7336BE4-0E92-4146-9985-F021274BCAA8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CE7E4284-EE19-FD4A-93E5-6627E599E6FE}" type="pres">
      <dgm:prSet presAssocID="{15368EB3-430A-584D-ADE4-A398CDAC6E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75F9BE0-DEFD-3F49-A678-789C5B7F4C30}" type="presOf" srcId="{0742E57B-6C69-BE45-AB89-2F591F3411A0}" destId="{DA059EC2-EF2E-694A-9424-C0848932F3A3}" srcOrd="0" destOrd="0" presId="urn:microsoft.com/office/officeart/2005/8/layout/process1"/>
    <dgm:cxn modelId="{8721066D-C47A-3A47-A491-E6389FAC4594}" type="presOf" srcId="{5DAC16E2-F3DB-524D-87F4-D92410EF1E68}" destId="{3688F485-2F8D-3E40-98E0-D5026C10BC97}" srcOrd="0" destOrd="0" presId="urn:microsoft.com/office/officeart/2005/8/layout/process1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E6B38DFF-7F8A-8841-A1C9-F27C60A91EDC}" type="presOf" srcId="{043E0353-9513-E04C-8A74-BD5171B969A3}" destId="{1BE769DC-A834-2D4C-A43C-E3C121B25289}" srcOrd="0" destOrd="0" presId="urn:microsoft.com/office/officeart/2005/8/layout/process1"/>
    <dgm:cxn modelId="{CDC711A0-7DE5-E546-9A3C-C10571E83542}" type="presOf" srcId="{95DC5BD1-BB47-2B45-B60B-0278B6FE8578}" destId="{C4AB6C30-3E0C-0146-A581-60D65FDE0147}" srcOrd="1" destOrd="0" presId="urn:microsoft.com/office/officeart/2005/8/layout/process1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872A3154-931B-E14B-B9EA-B7BB0A35D670}" type="presOf" srcId="{C31CDCCE-DD53-B94A-9F56-77B9113AD2D5}" destId="{E9E04D0E-3CA8-8343-8F7E-5FBE4C5D04C0}" srcOrd="0" destOrd="0" presId="urn:microsoft.com/office/officeart/2005/8/layout/process1"/>
    <dgm:cxn modelId="{AB0D1D6C-BCE4-504C-B5E3-0B7131792992}" type="presOf" srcId="{15368EB3-430A-584D-ADE4-A398CDAC6EEE}" destId="{CE7E4284-EE19-FD4A-93E5-6627E599E6FE}" srcOrd="0" destOrd="0" presId="urn:microsoft.com/office/officeart/2005/8/layout/process1"/>
    <dgm:cxn modelId="{3791A5F5-A18B-574E-B17B-10882E77AFAA}" type="presOf" srcId="{95DC5BD1-BB47-2B45-B60B-0278B6FE8578}" destId="{82E2D7FE-E29C-F841-8673-0757793C17B9}" srcOrd="0" destOrd="0" presId="urn:microsoft.com/office/officeart/2005/8/layout/process1"/>
    <dgm:cxn modelId="{00AE216A-36F2-894E-9D5A-61C39796F460}" type="presOf" srcId="{0742E57B-6C69-BE45-AB89-2F591F3411A0}" destId="{E7336BE4-0E92-4146-9985-F021274BCAA8}" srcOrd="1" destOrd="0" presId="urn:microsoft.com/office/officeart/2005/8/layout/process1"/>
    <dgm:cxn modelId="{17A9EAB7-C7C5-2441-B4C1-13AC06D58E69}" type="presParOf" srcId="{E9E04D0E-3CA8-8343-8F7E-5FBE4C5D04C0}" destId="{3688F485-2F8D-3E40-98E0-D5026C10BC97}" srcOrd="0" destOrd="0" presId="urn:microsoft.com/office/officeart/2005/8/layout/process1"/>
    <dgm:cxn modelId="{2B9E9050-067B-544C-AB30-E7CCE9C63003}" type="presParOf" srcId="{E9E04D0E-3CA8-8343-8F7E-5FBE4C5D04C0}" destId="{82E2D7FE-E29C-F841-8673-0757793C17B9}" srcOrd="1" destOrd="0" presId="urn:microsoft.com/office/officeart/2005/8/layout/process1"/>
    <dgm:cxn modelId="{99065AA9-5735-F140-A8E5-32BB32749E23}" type="presParOf" srcId="{82E2D7FE-E29C-F841-8673-0757793C17B9}" destId="{C4AB6C30-3E0C-0146-A581-60D65FDE0147}" srcOrd="0" destOrd="0" presId="urn:microsoft.com/office/officeart/2005/8/layout/process1"/>
    <dgm:cxn modelId="{F8BCF1B5-109A-9B43-9916-8D6F406D5F69}" type="presParOf" srcId="{E9E04D0E-3CA8-8343-8F7E-5FBE4C5D04C0}" destId="{1BE769DC-A834-2D4C-A43C-E3C121B25289}" srcOrd="2" destOrd="0" presId="urn:microsoft.com/office/officeart/2005/8/layout/process1"/>
    <dgm:cxn modelId="{FE0EF734-71FA-604C-B9B4-570256884781}" type="presParOf" srcId="{E9E04D0E-3CA8-8343-8F7E-5FBE4C5D04C0}" destId="{DA059EC2-EF2E-694A-9424-C0848932F3A3}" srcOrd="3" destOrd="0" presId="urn:microsoft.com/office/officeart/2005/8/layout/process1"/>
    <dgm:cxn modelId="{D837A7C5-3707-F446-A9EC-772EE079D959}" type="presParOf" srcId="{DA059EC2-EF2E-694A-9424-C0848932F3A3}" destId="{E7336BE4-0E92-4146-9985-F021274BCAA8}" srcOrd="0" destOrd="0" presId="urn:microsoft.com/office/officeart/2005/8/layout/process1"/>
    <dgm:cxn modelId="{EA1975A4-7630-5646-9057-AE77E32ECF2F}" type="presParOf" srcId="{E9E04D0E-3CA8-8343-8F7E-5FBE4C5D04C0}" destId="{CE7E4284-EE19-FD4A-93E5-6627E599E6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2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在</a:t>
          </a:r>
          <a:r>
            <a:rPr kumimoji="1" lang="en-US" altLang="zh-TW" sz="3600" b="0" i="0" dirty="0" smtClean="0">
              <a:latin typeface="Heiti TC Light" charset="-120"/>
              <a:ea typeface="Heiti TC Light" charset="-120"/>
              <a:cs typeface="Heiti TC Light" charset="-120"/>
            </a:rPr>
            <a:t>ROI</a:t>
          </a:r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中選則</a:t>
          </a:r>
          <a:r>
            <a:rPr kumimoji="1" lang="en-US" altLang="zh-TW" sz="3600" b="0" i="0" dirty="0" smtClean="0">
              <a:latin typeface="Heiti TC Light" charset="-120"/>
              <a:ea typeface="Heiti TC Light" charset="-120"/>
              <a:cs typeface="Heiti TC Light" charset="-120"/>
            </a:rPr>
            <a:t>K</a:t>
          </a:r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個樣本點</a:t>
          </a:r>
          <a:endParaRPr lang="zh-TW" altLang="en-US" sz="36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各樣本點利用定位演算法求相對位置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系算容許誤差內的樣本點數量</a:t>
          </a:r>
          <a:endParaRPr lang="zh-TW" altLang="en-US" sz="36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F955FB-E124-8A41-B265-6A1E336E2D85}" type="pres">
      <dgm:prSet presAssocID="{C31CDCCE-DD53-B94A-9F56-77B9113AD2D5}" presName="linearFlow" presStyleCnt="0">
        <dgm:presLayoutVars>
          <dgm:resizeHandles val="exact"/>
        </dgm:presLayoutVars>
      </dgm:prSet>
      <dgm:spPr/>
    </dgm:pt>
    <dgm:pt modelId="{809891AC-C422-3F41-ABA3-EB4F850AF1E0}" type="pres">
      <dgm:prSet presAssocID="{5DAC16E2-F3DB-524D-87F4-D92410EF1E68}" presName="node" presStyleLbl="node1" presStyleIdx="0" presStyleCnt="3" custScaleX="174655" custLinFactNeighborX="33371" custLinFactNeighborY="-150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7BF7BE-BB62-4343-BCEC-262CBB19DC68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3CA98BEB-7348-D94C-ABC5-51C2A92FE464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A5A826BD-B044-8D4A-B2C6-BBAA1BCE975C}" type="pres">
      <dgm:prSet presAssocID="{043E0353-9513-E04C-8A74-BD5171B969A3}" presName="node" presStyleLbl="node1" presStyleIdx="1" presStyleCnt="3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916A22-BD18-324C-A435-7ECC77FEC45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F1318BDD-5AB4-8D47-AACD-2B9EE4FA0879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F934A8E9-4803-8946-97C0-FD931445E1CC}" type="pres">
      <dgm:prSet presAssocID="{15368EB3-430A-584D-ADE4-A398CDAC6EEE}" presName="node" presStyleLbl="node1" presStyleIdx="2" presStyleCnt="3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EF19755E-6B76-CA43-A78B-F17E10610D55}" type="presOf" srcId="{0742E57B-6C69-BE45-AB89-2F591F3411A0}" destId="{F1318BDD-5AB4-8D47-AACD-2B9EE4FA0879}" srcOrd="1" destOrd="0" presId="urn:microsoft.com/office/officeart/2005/8/layout/process2"/>
    <dgm:cxn modelId="{AC3C7D50-C0BC-484F-BADB-4CA6F4330E23}" type="presOf" srcId="{95DC5BD1-BB47-2B45-B60B-0278B6FE8578}" destId="{897BF7BE-BB62-4343-BCEC-262CBB19DC68}" srcOrd="0" destOrd="0" presId="urn:microsoft.com/office/officeart/2005/8/layout/process2"/>
    <dgm:cxn modelId="{5DCAE177-3FF8-AB41-9C17-C2C62D989BF4}" type="presOf" srcId="{0742E57B-6C69-BE45-AB89-2F591F3411A0}" destId="{9D916A22-BD18-324C-A435-7ECC77FEC453}" srcOrd="0" destOrd="0" presId="urn:microsoft.com/office/officeart/2005/8/layout/process2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2E9EC2EE-9DD1-E541-9F0B-FD19FBEB84B2}" type="presOf" srcId="{C31CDCCE-DD53-B94A-9F56-77B9113AD2D5}" destId="{9FF955FB-E124-8A41-B265-6A1E336E2D85}" srcOrd="0" destOrd="0" presId="urn:microsoft.com/office/officeart/2005/8/layout/process2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707BA5C9-7D7E-674F-8179-7487BBDB0120}" type="presOf" srcId="{043E0353-9513-E04C-8A74-BD5171B969A3}" destId="{A5A826BD-B044-8D4A-B2C6-BBAA1BCE975C}" srcOrd="0" destOrd="0" presId="urn:microsoft.com/office/officeart/2005/8/layout/process2"/>
    <dgm:cxn modelId="{E13BCE44-2394-A743-989F-FE0A72164ECE}" type="presOf" srcId="{15368EB3-430A-584D-ADE4-A398CDAC6EEE}" destId="{F934A8E9-4803-8946-97C0-FD931445E1CC}" srcOrd="0" destOrd="0" presId="urn:microsoft.com/office/officeart/2005/8/layout/process2"/>
    <dgm:cxn modelId="{2FB346B5-38E5-844B-8840-D44149B6E518}" type="presOf" srcId="{5DAC16E2-F3DB-524D-87F4-D92410EF1E68}" destId="{809891AC-C422-3F41-ABA3-EB4F850AF1E0}" srcOrd="0" destOrd="0" presId="urn:microsoft.com/office/officeart/2005/8/layout/process2"/>
    <dgm:cxn modelId="{ECC5F64F-8673-CF41-ADA7-3F179E8CCD00}" type="presOf" srcId="{95DC5BD1-BB47-2B45-B60B-0278B6FE8578}" destId="{3CA98BEB-7348-D94C-ABC5-51C2A92FE464}" srcOrd="1" destOrd="0" presId="urn:microsoft.com/office/officeart/2005/8/layout/process2"/>
    <dgm:cxn modelId="{5B85865E-D261-5A44-AD5A-55D5891F7553}" type="presParOf" srcId="{9FF955FB-E124-8A41-B265-6A1E336E2D85}" destId="{809891AC-C422-3F41-ABA3-EB4F850AF1E0}" srcOrd="0" destOrd="0" presId="urn:microsoft.com/office/officeart/2005/8/layout/process2"/>
    <dgm:cxn modelId="{E338669A-9E78-7C4F-BC58-AB14B15FC015}" type="presParOf" srcId="{9FF955FB-E124-8A41-B265-6A1E336E2D85}" destId="{897BF7BE-BB62-4343-BCEC-262CBB19DC68}" srcOrd="1" destOrd="0" presId="urn:microsoft.com/office/officeart/2005/8/layout/process2"/>
    <dgm:cxn modelId="{82FF7E46-C714-2E42-892F-ED7666C5D7DD}" type="presParOf" srcId="{897BF7BE-BB62-4343-BCEC-262CBB19DC68}" destId="{3CA98BEB-7348-D94C-ABC5-51C2A92FE464}" srcOrd="0" destOrd="0" presId="urn:microsoft.com/office/officeart/2005/8/layout/process2"/>
    <dgm:cxn modelId="{958018CF-5359-8B4D-9D1E-05448D5EBAA6}" type="presParOf" srcId="{9FF955FB-E124-8A41-B265-6A1E336E2D85}" destId="{A5A826BD-B044-8D4A-B2C6-BBAA1BCE975C}" srcOrd="2" destOrd="0" presId="urn:microsoft.com/office/officeart/2005/8/layout/process2"/>
    <dgm:cxn modelId="{21E30BFB-F119-714A-B497-A0E54AE1CFE2}" type="presParOf" srcId="{9FF955FB-E124-8A41-B265-6A1E336E2D85}" destId="{9D916A22-BD18-324C-A435-7ECC77FEC453}" srcOrd="3" destOrd="0" presId="urn:microsoft.com/office/officeart/2005/8/layout/process2"/>
    <dgm:cxn modelId="{C7F9D207-B211-854C-9BFB-56098DE8BF4A}" type="presParOf" srcId="{9D916A22-BD18-324C-A435-7ECC77FEC453}" destId="{F1318BDD-5AB4-8D47-AACD-2B9EE4FA0879}" srcOrd="0" destOrd="0" presId="urn:microsoft.com/office/officeart/2005/8/layout/process2"/>
    <dgm:cxn modelId="{7452B35E-CDE5-A343-AE9C-4B403BE74C9D}" type="presParOf" srcId="{9FF955FB-E124-8A41-B265-6A1E336E2D85}" destId="{F934A8E9-4803-8946-97C0-FD931445E1C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359370B0-A850-9C44-A4DD-B1E47D9DAAA1}" type="presOf" srcId="{935CC990-1446-1D4A-B8E6-14AF4581D70F}" destId="{63A345DA-98B1-7345-9CF9-30D8D58EA6E4}" srcOrd="1" destOrd="0" presId="urn:microsoft.com/office/officeart/2005/8/layout/hierarchy3"/>
    <dgm:cxn modelId="{6D681B0F-1A32-1243-B23E-012A5FB7858B}" type="presOf" srcId="{935CC990-1446-1D4A-B8E6-14AF4581D70F}" destId="{B340BF9E-D58A-504D-9C73-057B042ED35B}" srcOrd="0" destOrd="0" presId="urn:microsoft.com/office/officeart/2005/8/layout/hierarchy3"/>
    <dgm:cxn modelId="{EE3F7907-65A2-9946-A815-6AC7BCF2E564}" type="presOf" srcId="{B9C26572-52C5-EA4E-AF51-B86DA330E246}" destId="{439CE834-9092-AA4C-A49E-AC7BA18D4074}" srcOrd="0" destOrd="0" presId="urn:microsoft.com/office/officeart/2005/8/layout/hierarchy3"/>
    <dgm:cxn modelId="{67BDC536-C171-504A-8DDC-33DF1C5BBC7B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8BBFACEB-5F23-CA47-A3BA-0C16BD39A6D2}" type="presOf" srcId="{D6C798FE-713D-CB4D-A7CC-122CF5A17F58}" destId="{6920ABFF-1BC9-AE4F-B081-20D013FE70CB}" srcOrd="0" destOrd="0" presId="urn:microsoft.com/office/officeart/2005/8/layout/hierarchy3"/>
    <dgm:cxn modelId="{01A11C9F-D174-4A44-8DD8-30DF43E9D8E1}" type="presParOf" srcId="{6920ABFF-1BC9-AE4F-B081-20D013FE70CB}" destId="{E349E1F0-5477-0A47-A022-D8D8E80C5F72}" srcOrd="0" destOrd="0" presId="urn:microsoft.com/office/officeart/2005/8/layout/hierarchy3"/>
    <dgm:cxn modelId="{B6CDA047-BCA7-AF4D-A514-768387CD644A}" type="presParOf" srcId="{E349E1F0-5477-0A47-A022-D8D8E80C5F72}" destId="{B4393913-7384-284E-8E0B-7EEB8184C979}" srcOrd="0" destOrd="0" presId="urn:microsoft.com/office/officeart/2005/8/layout/hierarchy3"/>
    <dgm:cxn modelId="{A7B38078-1A46-BB49-9EF2-B5099983AD94}" type="presParOf" srcId="{B4393913-7384-284E-8E0B-7EEB8184C979}" destId="{B340BF9E-D58A-504D-9C73-057B042ED35B}" srcOrd="0" destOrd="0" presId="urn:microsoft.com/office/officeart/2005/8/layout/hierarchy3"/>
    <dgm:cxn modelId="{C412A798-96AD-5946-A79A-0F73BF36C072}" type="presParOf" srcId="{B4393913-7384-284E-8E0B-7EEB8184C979}" destId="{63A345DA-98B1-7345-9CF9-30D8D58EA6E4}" srcOrd="1" destOrd="0" presId="urn:microsoft.com/office/officeart/2005/8/layout/hierarchy3"/>
    <dgm:cxn modelId="{9477BA6C-8265-E24A-8DB4-7B5AA5B62018}" type="presParOf" srcId="{E349E1F0-5477-0A47-A022-D8D8E80C5F72}" destId="{EE25E8E6-2F1F-8B46-ADDA-CA14AB7EA6D9}" srcOrd="1" destOrd="0" presId="urn:microsoft.com/office/officeart/2005/8/layout/hierarchy3"/>
    <dgm:cxn modelId="{2A180D1D-CCD7-ED45-A491-57AA45B38B99}" type="presParOf" srcId="{6920ABFF-1BC9-AE4F-B081-20D013FE70CB}" destId="{B3D0459C-0284-0549-A6B7-94D98BAA9231}" srcOrd="1" destOrd="0" presId="urn:microsoft.com/office/officeart/2005/8/layout/hierarchy3"/>
    <dgm:cxn modelId="{3FB86C97-A7BF-9D45-8146-1705C60425CA}" type="presParOf" srcId="{B3D0459C-0284-0549-A6B7-94D98BAA9231}" destId="{37C46DF6-7D57-094D-A530-3FF201159F34}" srcOrd="0" destOrd="0" presId="urn:microsoft.com/office/officeart/2005/8/layout/hierarchy3"/>
    <dgm:cxn modelId="{04A4A5D2-7BDB-764B-BC7C-9654FED8E43E}" type="presParOf" srcId="{37C46DF6-7D57-094D-A530-3FF201159F34}" destId="{439CE834-9092-AA4C-A49E-AC7BA18D4074}" srcOrd="0" destOrd="0" presId="urn:microsoft.com/office/officeart/2005/8/layout/hierarchy3"/>
    <dgm:cxn modelId="{2C56C135-6581-364A-8160-897DB4C3B3BD}" type="presParOf" srcId="{37C46DF6-7D57-094D-A530-3FF201159F34}" destId="{50C2B2CD-64E1-A246-90CC-5BDC925BE744}" srcOrd="1" destOrd="0" presId="urn:microsoft.com/office/officeart/2005/8/layout/hierarchy3"/>
    <dgm:cxn modelId="{CC6631E9-3DFA-EF44-8126-8D96F5916254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DB495EF0-4776-7845-8FD6-91366D7BCB45}" type="presOf" srcId="{B9C26572-52C5-EA4E-AF51-B86DA330E246}" destId="{439CE834-9092-AA4C-A49E-AC7BA18D4074}" srcOrd="0" destOrd="0" presId="urn:microsoft.com/office/officeart/2005/8/layout/hierarchy3"/>
    <dgm:cxn modelId="{E68DE08F-790B-E048-B22C-7F47A3BB04C3}" type="presOf" srcId="{935CC990-1446-1D4A-B8E6-14AF4581D70F}" destId="{B340BF9E-D58A-504D-9C73-057B042ED35B}" srcOrd="0" destOrd="0" presId="urn:microsoft.com/office/officeart/2005/8/layout/hierarchy3"/>
    <dgm:cxn modelId="{C67480E8-01C6-A545-A6C9-C506C8E473C9}" type="presOf" srcId="{B9C26572-52C5-EA4E-AF51-B86DA330E246}" destId="{50C2B2CD-64E1-A246-90CC-5BDC925BE744}" srcOrd="1" destOrd="0" presId="urn:microsoft.com/office/officeart/2005/8/layout/hierarchy3"/>
    <dgm:cxn modelId="{BC1AB7EB-496C-DA45-BFD5-7FE21E54BC61}" type="presOf" srcId="{935CC990-1446-1D4A-B8E6-14AF4581D70F}" destId="{63A345DA-98B1-7345-9CF9-30D8D58EA6E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4B5E5A2F-3AC7-4A42-8519-C3DE140C90FF}" type="presOf" srcId="{D6C798FE-713D-CB4D-A7CC-122CF5A17F58}" destId="{6920ABFF-1BC9-AE4F-B081-20D013FE70CB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FF82134B-29D9-734C-8CF9-270E12A03E25}" type="presParOf" srcId="{6920ABFF-1BC9-AE4F-B081-20D013FE70CB}" destId="{E349E1F0-5477-0A47-A022-D8D8E80C5F72}" srcOrd="0" destOrd="0" presId="urn:microsoft.com/office/officeart/2005/8/layout/hierarchy3"/>
    <dgm:cxn modelId="{B49E3B7F-E789-124E-9119-A979331EC3BB}" type="presParOf" srcId="{E349E1F0-5477-0A47-A022-D8D8E80C5F72}" destId="{B4393913-7384-284E-8E0B-7EEB8184C979}" srcOrd="0" destOrd="0" presId="urn:microsoft.com/office/officeart/2005/8/layout/hierarchy3"/>
    <dgm:cxn modelId="{73FE9A04-D424-3947-8977-1792C9B44231}" type="presParOf" srcId="{B4393913-7384-284E-8E0B-7EEB8184C979}" destId="{B340BF9E-D58A-504D-9C73-057B042ED35B}" srcOrd="0" destOrd="0" presId="urn:microsoft.com/office/officeart/2005/8/layout/hierarchy3"/>
    <dgm:cxn modelId="{2ECAF8F7-5D57-B94F-AE5C-675DE16DC206}" type="presParOf" srcId="{B4393913-7384-284E-8E0B-7EEB8184C979}" destId="{63A345DA-98B1-7345-9CF9-30D8D58EA6E4}" srcOrd="1" destOrd="0" presId="urn:microsoft.com/office/officeart/2005/8/layout/hierarchy3"/>
    <dgm:cxn modelId="{04F821DA-D130-6F48-B260-6130AC9697B1}" type="presParOf" srcId="{E349E1F0-5477-0A47-A022-D8D8E80C5F72}" destId="{EE25E8E6-2F1F-8B46-ADDA-CA14AB7EA6D9}" srcOrd="1" destOrd="0" presId="urn:microsoft.com/office/officeart/2005/8/layout/hierarchy3"/>
    <dgm:cxn modelId="{19AB2B08-E83F-AE40-8807-EA0FB48BADD8}" type="presParOf" srcId="{6920ABFF-1BC9-AE4F-B081-20D013FE70CB}" destId="{B3D0459C-0284-0549-A6B7-94D98BAA9231}" srcOrd="1" destOrd="0" presId="urn:microsoft.com/office/officeart/2005/8/layout/hierarchy3"/>
    <dgm:cxn modelId="{F4878531-9DA0-D34A-9C1C-E3975F67790A}" type="presParOf" srcId="{B3D0459C-0284-0549-A6B7-94D98BAA9231}" destId="{37C46DF6-7D57-094D-A530-3FF201159F34}" srcOrd="0" destOrd="0" presId="urn:microsoft.com/office/officeart/2005/8/layout/hierarchy3"/>
    <dgm:cxn modelId="{6EF041D7-558F-4648-BD32-F3E98C3EF0AF}" type="presParOf" srcId="{37C46DF6-7D57-094D-A530-3FF201159F34}" destId="{439CE834-9092-AA4C-A49E-AC7BA18D4074}" srcOrd="0" destOrd="0" presId="urn:microsoft.com/office/officeart/2005/8/layout/hierarchy3"/>
    <dgm:cxn modelId="{F9B872C8-8BCB-014B-81FB-D626E7543EF2}" type="presParOf" srcId="{37C46DF6-7D57-094D-A530-3FF201159F34}" destId="{50C2B2CD-64E1-A246-90CC-5BDC925BE744}" srcOrd="1" destOrd="0" presId="urn:microsoft.com/office/officeart/2005/8/layout/hierarchy3"/>
    <dgm:cxn modelId="{1A3FEA61-E27F-EF4E-AEB6-2DE277A22F8F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C555C937-22FE-3F4C-8F6A-55891DD32816}" type="presOf" srcId="{935CC990-1446-1D4A-B8E6-14AF4581D70F}" destId="{B340BF9E-D58A-504D-9C73-057B042ED35B}" srcOrd="0" destOrd="0" presId="urn:microsoft.com/office/officeart/2005/8/layout/hierarchy3"/>
    <dgm:cxn modelId="{33EF7FEC-FD92-8D41-97FB-B94392A21253}" type="presOf" srcId="{B9C26572-52C5-EA4E-AF51-B86DA330E246}" destId="{50C2B2CD-64E1-A246-90CC-5BDC925BE744}" srcOrd="1" destOrd="0" presId="urn:microsoft.com/office/officeart/2005/8/layout/hierarchy3"/>
    <dgm:cxn modelId="{FE8147DE-93D7-0242-8232-562F20189564}" type="presOf" srcId="{D6C798FE-713D-CB4D-A7CC-122CF5A17F58}" destId="{6920ABFF-1BC9-AE4F-B081-20D013FE70CB}" srcOrd="0" destOrd="0" presId="urn:microsoft.com/office/officeart/2005/8/layout/hierarchy3"/>
    <dgm:cxn modelId="{2DA2D3DA-4C74-DB4C-B7E8-C79F83628E8A}" type="presOf" srcId="{935CC990-1446-1D4A-B8E6-14AF4581D70F}" destId="{63A345DA-98B1-7345-9CF9-30D8D58EA6E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026C9502-046D-B84D-B2A4-935AC55AC941}" type="presOf" srcId="{B9C26572-52C5-EA4E-AF51-B86DA330E246}" destId="{439CE834-9092-AA4C-A49E-AC7BA18D4074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3306BB03-DB79-854B-BBF4-936A137D59BF}" type="presParOf" srcId="{6920ABFF-1BC9-AE4F-B081-20D013FE70CB}" destId="{E349E1F0-5477-0A47-A022-D8D8E80C5F72}" srcOrd="0" destOrd="0" presId="urn:microsoft.com/office/officeart/2005/8/layout/hierarchy3"/>
    <dgm:cxn modelId="{B55137BA-AA89-4E4B-87BF-1BC55911733C}" type="presParOf" srcId="{E349E1F0-5477-0A47-A022-D8D8E80C5F72}" destId="{B4393913-7384-284E-8E0B-7EEB8184C979}" srcOrd="0" destOrd="0" presId="urn:microsoft.com/office/officeart/2005/8/layout/hierarchy3"/>
    <dgm:cxn modelId="{F898B20D-6935-0647-AD6E-2C9F89E509A6}" type="presParOf" srcId="{B4393913-7384-284E-8E0B-7EEB8184C979}" destId="{B340BF9E-D58A-504D-9C73-057B042ED35B}" srcOrd="0" destOrd="0" presId="urn:microsoft.com/office/officeart/2005/8/layout/hierarchy3"/>
    <dgm:cxn modelId="{42EC9E94-C0A4-3A47-827F-39C5F6C312C6}" type="presParOf" srcId="{B4393913-7384-284E-8E0B-7EEB8184C979}" destId="{63A345DA-98B1-7345-9CF9-30D8D58EA6E4}" srcOrd="1" destOrd="0" presId="urn:microsoft.com/office/officeart/2005/8/layout/hierarchy3"/>
    <dgm:cxn modelId="{CB5B77FD-82D9-A041-A26B-5C4130817A7D}" type="presParOf" srcId="{E349E1F0-5477-0A47-A022-D8D8E80C5F72}" destId="{EE25E8E6-2F1F-8B46-ADDA-CA14AB7EA6D9}" srcOrd="1" destOrd="0" presId="urn:microsoft.com/office/officeart/2005/8/layout/hierarchy3"/>
    <dgm:cxn modelId="{F7EA6429-275F-7442-AC57-77EFAA45C7A5}" type="presParOf" srcId="{6920ABFF-1BC9-AE4F-B081-20D013FE70CB}" destId="{B3D0459C-0284-0549-A6B7-94D98BAA9231}" srcOrd="1" destOrd="0" presId="urn:microsoft.com/office/officeart/2005/8/layout/hierarchy3"/>
    <dgm:cxn modelId="{D0589D78-E6D1-7043-BFD4-A52B4B7FEB7A}" type="presParOf" srcId="{B3D0459C-0284-0549-A6B7-94D98BAA9231}" destId="{37C46DF6-7D57-094D-A530-3FF201159F34}" srcOrd="0" destOrd="0" presId="urn:microsoft.com/office/officeart/2005/8/layout/hierarchy3"/>
    <dgm:cxn modelId="{C65AEEA0-3E13-C640-A3F2-F1FB7A6B669D}" type="presParOf" srcId="{37C46DF6-7D57-094D-A530-3FF201159F34}" destId="{439CE834-9092-AA4C-A49E-AC7BA18D4074}" srcOrd="0" destOrd="0" presId="urn:microsoft.com/office/officeart/2005/8/layout/hierarchy3"/>
    <dgm:cxn modelId="{65C41194-66A3-A940-BFDC-30043ACE0C46}" type="presParOf" srcId="{37C46DF6-7D57-094D-A530-3FF201159F34}" destId="{50C2B2CD-64E1-A246-90CC-5BDC925BE744}" srcOrd="1" destOrd="0" presId="urn:microsoft.com/office/officeart/2005/8/layout/hierarchy3"/>
    <dgm:cxn modelId="{B61499CC-7F79-8548-AED5-3B50DAD6387D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E64A229F-6DEF-2E4B-969B-E618C427F92C}" type="presOf" srcId="{B9C26572-52C5-EA4E-AF51-B86DA330E246}" destId="{439CE834-9092-AA4C-A49E-AC7BA18D4074}" srcOrd="0" destOrd="0" presId="urn:microsoft.com/office/officeart/2005/8/layout/hierarchy3"/>
    <dgm:cxn modelId="{724417C5-6661-CF47-91E1-AA4AE803DBAB}" type="presOf" srcId="{D6C798FE-713D-CB4D-A7CC-122CF5A17F58}" destId="{6920ABFF-1BC9-AE4F-B081-20D013FE70CB}" srcOrd="0" destOrd="0" presId="urn:microsoft.com/office/officeart/2005/8/layout/hierarchy3"/>
    <dgm:cxn modelId="{3230677C-3ABE-FD46-B544-EA96E2090314}" type="presOf" srcId="{935CC990-1446-1D4A-B8E6-14AF4581D70F}" destId="{B340BF9E-D58A-504D-9C73-057B042ED35B}" srcOrd="0" destOrd="0" presId="urn:microsoft.com/office/officeart/2005/8/layout/hierarchy3"/>
    <dgm:cxn modelId="{30419CED-C0BD-C046-94C4-1DBD0117E78E}" type="presOf" srcId="{935CC990-1446-1D4A-B8E6-14AF4581D70F}" destId="{63A345DA-98B1-7345-9CF9-30D8D58EA6E4}" srcOrd="1" destOrd="0" presId="urn:microsoft.com/office/officeart/2005/8/layout/hierarchy3"/>
    <dgm:cxn modelId="{6C687ADF-ADFE-4C44-BD5F-E83671D53AC4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FBE8D140-6096-C14F-AD1A-EDB9795679DA}" type="presParOf" srcId="{6920ABFF-1BC9-AE4F-B081-20D013FE70CB}" destId="{E349E1F0-5477-0A47-A022-D8D8E80C5F72}" srcOrd="0" destOrd="0" presId="urn:microsoft.com/office/officeart/2005/8/layout/hierarchy3"/>
    <dgm:cxn modelId="{92C881C5-E5F3-104F-A487-070AE4A8BF7B}" type="presParOf" srcId="{E349E1F0-5477-0A47-A022-D8D8E80C5F72}" destId="{B4393913-7384-284E-8E0B-7EEB8184C979}" srcOrd="0" destOrd="0" presId="urn:microsoft.com/office/officeart/2005/8/layout/hierarchy3"/>
    <dgm:cxn modelId="{722E0699-5366-2A41-9EED-256A820CC642}" type="presParOf" srcId="{B4393913-7384-284E-8E0B-7EEB8184C979}" destId="{B340BF9E-D58A-504D-9C73-057B042ED35B}" srcOrd="0" destOrd="0" presId="urn:microsoft.com/office/officeart/2005/8/layout/hierarchy3"/>
    <dgm:cxn modelId="{99446EA5-B289-E549-A002-600C5D683351}" type="presParOf" srcId="{B4393913-7384-284E-8E0B-7EEB8184C979}" destId="{63A345DA-98B1-7345-9CF9-30D8D58EA6E4}" srcOrd="1" destOrd="0" presId="urn:microsoft.com/office/officeart/2005/8/layout/hierarchy3"/>
    <dgm:cxn modelId="{1C93593C-883C-B246-823A-AF652A9ED7DB}" type="presParOf" srcId="{E349E1F0-5477-0A47-A022-D8D8E80C5F72}" destId="{EE25E8E6-2F1F-8B46-ADDA-CA14AB7EA6D9}" srcOrd="1" destOrd="0" presId="urn:microsoft.com/office/officeart/2005/8/layout/hierarchy3"/>
    <dgm:cxn modelId="{C55E7101-E6F2-9643-9045-850094D3802C}" type="presParOf" srcId="{6920ABFF-1BC9-AE4F-B081-20D013FE70CB}" destId="{B3D0459C-0284-0549-A6B7-94D98BAA9231}" srcOrd="1" destOrd="0" presId="urn:microsoft.com/office/officeart/2005/8/layout/hierarchy3"/>
    <dgm:cxn modelId="{F2D45D7A-80B7-D04B-BCE3-252BB7AE6993}" type="presParOf" srcId="{B3D0459C-0284-0549-A6B7-94D98BAA9231}" destId="{37C46DF6-7D57-094D-A530-3FF201159F34}" srcOrd="0" destOrd="0" presId="urn:microsoft.com/office/officeart/2005/8/layout/hierarchy3"/>
    <dgm:cxn modelId="{091CE6DB-95DE-2E49-971F-2FAEFCEFA43F}" type="presParOf" srcId="{37C46DF6-7D57-094D-A530-3FF201159F34}" destId="{439CE834-9092-AA4C-A49E-AC7BA18D4074}" srcOrd="0" destOrd="0" presId="urn:microsoft.com/office/officeart/2005/8/layout/hierarchy3"/>
    <dgm:cxn modelId="{5DAAB01C-1977-A644-85B4-40BE96E8C20F}" type="presParOf" srcId="{37C46DF6-7D57-094D-A530-3FF201159F34}" destId="{50C2B2CD-64E1-A246-90CC-5BDC925BE744}" srcOrd="1" destOrd="0" presId="urn:microsoft.com/office/officeart/2005/8/layout/hierarchy3"/>
    <dgm:cxn modelId="{7FE9721D-ACF9-CC46-A665-DD5FD47494E0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(2.3.1)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E2ED879-BB8F-8940-A1A0-BFF3344A1EF1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2D18EA4-64B7-AF4C-B305-F25B13E34E4A}" type="par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0B94C5D-066A-D74C-A410-935EF107DCC7}" type="sib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72BF0BE5-B419-EB4A-B21A-451FB4873280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4F17262-3234-C94B-A536-48A1A024D046}" type="par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C10BA83-828C-E24B-AF95-C645A20AC113}" type="sib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 (2.3.2)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53B4453-9CE5-3D46-B4C3-779499ADC0A9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81F6A0C-147E-D443-980F-7141A7EABA0A}" type="par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34C6AEB-42DC-6C47-BF3E-7F724DA4B9B0}" type="sib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7AAC52F3-3F4F-F049-B80A-DD5839F915FB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ED538A-8FDE-E14A-8D35-ED338A4E4636}" type="par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910E1543-D08B-164C-BF62-1EEE7F839AA0}" type="sib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161814" custScaleY="184920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9B9113F1-0129-9740-A5AE-46566EACD30A}" type="pres">
      <dgm:prSet presAssocID="{32D18EA4-64B7-AF4C-B305-F25B13E34E4A}" presName="Name13" presStyleLbl="parChTrans1D2" presStyleIdx="0" presStyleCnt="9"/>
      <dgm:spPr/>
      <dgm:t>
        <a:bodyPr/>
        <a:lstStyle/>
        <a:p>
          <a:endParaRPr lang="zh-TW" altLang="en-US"/>
        </a:p>
      </dgm:t>
    </dgm:pt>
    <dgm:pt modelId="{A6470CB5-B2B0-3141-9515-881C8B9E44CF}" type="pres">
      <dgm:prSet presAssocID="{BE2ED879-BB8F-8940-A1A0-BFF3344A1EF1}" presName="childText" presStyleLbl="bgAcc1" presStyleIdx="0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224DD9-6A5D-F14D-820A-C76A8CF5F367}" type="pres">
      <dgm:prSet presAssocID="{A4F17262-3234-C94B-A536-48A1A024D046}" presName="Name13" presStyleLbl="parChTrans1D2" presStyleIdx="1" presStyleCnt="9"/>
      <dgm:spPr/>
      <dgm:t>
        <a:bodyPr/>
        <a:lstStyle/>
        <a:p>
          <a:endParaRPr lang="zh-TW" altLang="en-US"/>
        </a:p>
      </dgm:t>
    </dgm:pt>
    <dgm:pt modelId="{E4A4DF3F-2C2E-2546-A365-1775AB54B7B2}" type="pres">
      <dgm:prSet presAssocID="{72BF0BE5-B419-EB4A-B21A-451FB4873280}" presName="childText" presStyleLbl="bgAcc1" presStyleIdx="1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A691919-B5D2-AB4B-B90B-DA7049DEA8F0}" type="pres">
      <dgm:prSet presAssocID="{A81F6A0C-147E-D443-980F-7141A7EABA0A}" presName="Name13" presStyleLbl="parChTrans1D2" presStyleIdx="2" presStyleCnt="9"/>
      <dgm:spPr/>
      <dgm:t>
        <a:bodyPr/>
        <a:lstStyle/>
        <a:p>
          <a:endParaRPr lang="zh-TW" altLang="en-US"/>
        </a:p>
      </dgm:t>
    </dgm:pt>
    <dgm:pt modelId="{F0424C4B-25FF-8C48-9EBC-5718723FDE55}" type="pres">
      <dgm:prSet presAssocID="{553B4453-9CE5-3D46-B4C3-779499ADC0A9}" presName="childText" presStyleLbl="bgAcc1" presStyleIdx="2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52FE77-2E18-3E49-8C85-BDC21098110D}" type="pres">
      <dgm:prSet presAssocID="{B7ED538A-8FDE-E14A-8D35-ED338A4E4636}" presName="Name13" presStyleLbl="parChTrans1D2" presStyleIdx="3" presStyleCnt="9"/>
      <dgm:spPr/>
      <dgm:t>
        <a:bodyPr/>
        <a:lstStyle/>
        <a:p>
          <a:endParaRPr lang="zh-TW" altLang="en-US"/>
        </a:p>
      </dgm:t>
    </dgm:pt>
    <dgm:pt modelId="{38CF58B9-7B7E-2545-9C87-CD7D1FA7F007}" type="pres">
      <dgm:prSet presAssocID="{7AAC52F3-3F4F-F049-B80A-DD5839F915FB}" presName="childText" presStyleLbl="bgAcc1" presStyleIdx="3" presStyleCnt="9" custScaleX="200065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4" presStyleCnt="9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4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5" presStyleCnt="9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5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6" presStyleCnt="9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6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7" presStyleCnt="9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7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8" presStyleCnt="9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8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9213C60-200F-6740-BCBD-E52FEE7B3092}" srcId="{935CC990-1446-1D4A-B8E6-14AF4581D70F}" destId="{7AAC52F3-3F4F-F049-B80A-DD5839F915FB}" srcOrd="3" destOrd="0" parTransId="{B7ED538A-8FDE-E14A-8D35-ED338A4E4636}" sibTransId="{910E1543-D08B-164C-BF62-1EEE7F839AA0}"/>
    <dgm:cxn modelId="{A9C01B08-E11E-E64F-AC1D-533E1988D919}" type="presOf" srcId="{A4F17262-3234-C94B-A536-48A1A024D046}" destId="{68224DD9-6A5D-F14D-820A-C76A8CF5F367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2CDB4A3-883C-844C-964D-C0446E32BF2A}" type="presOf" srcId="{32D18EA4-64B7-AF4C-B305-F25B13E34E4A}" destId="{9B9113F1-0129-9740-A5AE-46566EACD30A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AC66E924-15BE-B244-9630-C64DFD657750}" type="presOf" srcId="{BE2ED879-BB8F-8940-A1A0-BFF3344A1EF1}" destId="{A6470CB5-B2B0-3141-9515-881C8B9E44CF}" srcOrd="0" destOrd="0" presId="urn:microsoft.com/office/officeart/2005/8/layout/hierarchy3"/>
    <dgm:cxn modelId="{F53C33F4-B2DA-CE4A-B2D4-DC3BF8947A7A}" type="presOf" srcId="{73EFC4A5-958A-B24F-B93B-83D40ABDE87A}" destId="{8A321117-75D6-854E-BB1B-68F33A6E2348}" srcOrd="0" destOrd="0" presId="urn:microsoft.com/office/officeart/2005/8/layout/hierarchy3"/>
    <dgm:cxn modelId="{C404AA86-6F42-984E-9E41-A14A88C945AB}" type="presOf" srcId="{580D5C9E-42BD-844A-A46D-02920FAF4DEF}" destId="{66F24990-AEC9-FF4A-B882-2BDC6E69C396}" srcOrd="0" destOrd="0" presId="urn:microsoft.com/office/officeart/2005/8/layout/hierarchy3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8827DD9B-1DE4-244A-BBF0-231EFC5F108D}" type="presOf" srcId="{5B48800D-35B2-5E4E-8511-170E83E33552}" destId="{C4A86ECB-1A70-7340-9C15-9FF297E16D9E}" srcOrd="0" destOrd="0" presId="urn:microsoft.com/office/officeart/2005/8/layout/hierarchy3"/>
    <dgm:cxn modelId="{9BC1CF50-002A-9944-8A4D-2930E84DB236}" type="presOf" srcId="{72BF0BE5-B419-EB4A-B21A-451FB4873280}" destId="{E4A4DF3F-2C2E-2546-A365-1775AB54B7B2}" srcOrd="0" destOrd="0" presId="urn:microsoft.com/office/officeart/2005/8/layout/hierarchy3"/>
    <dgm:cxn modelId="{F51C7BAC-5B5E-524E-85B2-116DF4818CE0}" type="presOf" srcId="{B9C26572-52C5-EA4E-AF51-B86DA330E246}" destId="{50C2B2CD-64E1-A246-90CC-5BDC925BE744}" srcOrd="1" destOrd="0" presId="urn:microsoft.com/office/officeart/2005/8/layout/hierarchy3"/>
    <dgm:cxn modelId="{60214F2A-5E57-6048-A8CB-49F776AC335D}" srcId="{935CC990-1446-1D4A-B8E6-14AF4581D70F}" destId="{553B4453-9CE5-3D46-B4C3-779499ADC0A9}" srcOrd="2" destOrd="0" parTransId="{A81F6A0C-147E-D443-980F-7141A7EABA0A}" sibTransId="{134C6AEB-42DC-6C47-BF3E-7F724DA4B9B0}"/>
    <dgm:cxn modelId="{199385A1-46EA-B945-8FDE-8CA61AB7DB1A}" type="presOf" srcId="{B9C26572-52C5-EA4E-AF51-B86DA330E246}" destId="{439CE834-9092-AA4C-A49E-AC7BA18D4074}" srcOrd="0" destOrd="0" presId="urn:microsoft.com/office/officeart/2005/8/layout/hierarchy3"/>
    <dgm:cxn modelId="{77721B51-2AC2-8B46-AAA5-4B668F41F58C}" srcId="{935CC990-1446-1D4A-B8E6-14AF4581D70F}" destId="{BE2ED879-BB8F-8940-A1A0-BFF3344A1EF1}" srcOrd="0" destOrd="0" parTransId="{32D18EA4-64B7-AF4C-B305-F25B13E34E4A}" sibTransId="{90B94C5D-066A-D74C-A410-935EF107DCC7}"/>
    <dgm:cxn modelId="{621A9649-B582-1341-A85F-F3172CB2F8D4}" type="presOf" srcId="{DE7ABFD9-801B-C048-B32E-9507600637AD}" destId="{AE80DAB4-3B9D-6742-9999-0EA99A1A54E3}" srcOrd="0" destOrd="0" presId="urn:microsoft.com/office/officeart/2005/8/layout/hierarchy3"/>
    <dgm:cxn modelId="{951A15A0-50E4-5F44-961C-4657F60067C2}" type="presOf" srcId="{B7ED538A-8FDE-E14A-8D35-ED338A4E4636}" destId="{7252FE77-2E18-3E49-8C85-BDC21098110D}" srcOrd="0" destOrd="0" presId="urn:microsoft.com/office/officeart/2005/8/layout/hierarchy3"/>
    <dgm:cxn modelId="{D03C8825-28B8-5E40-94EE-7745AF36CA3B}" type="presOf" srcId="{7298D2C6-7076-AF4A-BDFE-54CEE4B90656}" destId="{18B7B0A3-9287-E546-ABC1-6A94BD856C58}" srcOrd="0" destOrd="0" presId="urn:microsoft.com/office/officeart/2005/8/layout/hierarchy3"/>
    <dgm:cxn modelId="{5B8B5F80-F930-994B-82AF-5099F607FE35}" srcId="{935CC990-1446-1D4A-B8E6-14AF4581D70F}" destId="{72BF0BE5-B419-EB4A-B21A-451FB4873280}" srcOrd="1" destOrd="0" parTransId="{A4F17262-3234-C94B-A536-48A1A024D046}" sibTransId="{EC10BA83-828C-E24B-AF95-C645A20AC113}"/>
    <dgm:cxn modelId="{A833C321-C588-FE46-8382-C8771F234D8B}" type="presOf" srcId="{935CC990-1446-1D4A-B8E6-14AF4581D70F}" destId="{63A345DA-98B1-7345-9CF9-30D8D58EA6E4}" srcOrd="1" destOrd="0" presId="urn:microsoft.com/office/officeart/2005/8/layout/hierarchy3"/>
    <dgm:cxn modelId="{F7F944FB-2E3A-214D-B84A-A30911E027C1}" type="presOf" srcId="{D9E0C5E5-4669-AD4A-B4DE-FCBD0C5ECF22}" destId="{C9A44010-5902-344B-907A-C9EBE85A6615}" srcOrd="0" destOrd="0" presId="urn:microsoft.com/office/officeart/2005/8/layout/hierarchy3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0EFDE4FA-E0A1-2546-A8FF-1842E8A759BD}" type="presOf" srcId="{5722B866-0D75-F94C-8D6E-9C889A61B9E7}" destId="{6553C7B5-B9F5-894C-8D80-6748F92A34C9}" srcOrd="0" destOrd="0" presId="urn:microsoft.com/office/officeart/2005/8/layout/hierarchy3"/>
    <dgm:cxn modelId="{0548F61B-CA9E-0D40-A541-15908FF8464F}" type="presOf" srcId="{D004218A-DBD2-2540-9B98-E276D5AA9BDA}" destId="{6CD29A76-673D-BE44-A201-2E373F32C076}" srcOrd="0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9F6BC61D-3852-5043-BC58-97670D70B892}" type="presOf" srcId="{BDBE2C29-AF7D-4040-A7D7-73A11CF46384}" destId="{7B715A97-617B-434A-B6AC-3646BAB6183B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EA00EEF1-7CEF-9440-B4AA-143F58BE724E}" type="presOf" srcId="{D6C798FE-713D-CB4D-A7CC-122CF5A17F58}" destId="{6920ABFF-1BC9-AE4F-B081-20D013FE70CB}" srcOrd="0" destOrd="0" presId="urn:microsoft.com/office/officeart/2005/8/layout/hierarchy3"/>
    <dgm:cxn modelId="{A5D3845C-1BD3-B34B-8328-9E022789EBD8}" type="presOf" srcId="{1244353E-56E4-F949-835A-9DD20529B304}" destId="{D625BD1C-123E-0F45-8857-4F2F5FA5CF78}" srcOrd="0" destOrd="0" presId="urn:microsoft.com/office/officeart/2005/8/layout/hierarchy3"/>
    <dgm:cxn modelId="{79681502-2D51-DD4E-8543-4D6C14DDD499}" type="presOf" srcId="{935CC990-1446-1D4A-B8E6-14AF4581D70F}" destId="{B340BF9E-D58A-504D-9C73-057B042ED35B}" srcOrd="0" destOrd="0" presId="urn:microsoft.com/office/officeart/2005/8/layout/hierarchy3"/>
    <dgm:cxn modelId="{F65E9E4A-2ADD-5A4A-AF51-554B8073A973}" type="presOf" srcId="{553B4453-9CE5-3D46-B4C3-779499ADC0A9}" destId="{F0424C4B-25FF-8C48-9EBC-5718723FDE55}" srcOrd="0" destOrd="0" presId="urn:microsoft.com/office/officeart/2005/8/layout/hierarchy3"/>
    <dgm:cxn modelId="{FB5F6010-4698-9A43-A897-96B6E981F791}" type="presOf" srcId="{7AAC52F3-3F4F-F049-B80A-DD5839F915FB}" destId="{38CF58B9-7B7E-2545-9C87-CD7D1FA7F007}" srcOrd="0" destOrd="0" presId="urn:microsoft.com/office/officeart/2005/8/layout/hierarchy3"/>
    <dgm:cxn modelId="{2E11BA87-F365-394C-ACA2-8EE054E30F48}" type="presOf" srcId="{A81F6A0C-147E-D443-980F-7141A7EABA0A}" destId="{BA691919-B5D2-AB4B-B90B-DA7049DEA8F0}" srcOrd="0" destOrd="0" presId="urn:microsoft.com/office/officeart/2005/8/layout/hierarchy3"/>
    <dgm:cxn modelId="{2D689509-C67A-014B-A8DE-D2936330A650}" type="presParOf" srcId="{6920ABFF-1BC9-AE4F-B081-20D013FE70CB}" destId="{E349E1F0-5477-0A47-A022-D8D8E80C5F72}" srcOrd="0" destOrd="0" presId="urn:microsoft.com/office/officeart/2005/8/layout/hierarchy3"/>
    <dgm:cxn modelId="{676E7DF6-784A-754E-87E0-2CCC788BE140}" type="presParOf" srcId="{E349E1F0-5477-0A47-A022-D8D8E80C5F72}" destId="{B4393913-7384-284E-8E0B-7EEB8184C979}" srcOrd="0" destOrd="0" presId="urn:microsoft.com/office/officeart/2005/8/layout/hierarchy3"/>
    <dgm:cxn modelId="{E5156DF3-E659-7E47-9291-F5341EE64253}" type="presParOf" srcId="{B4393913-7384-284E-8E0B-7EEB8184C979}" destId="{B340BF9E-D58A-504D-9C73-057B042ED35B}" srcOrd="0" destOrd="0" presId="urn:microsoft.com/office/officeart/2005/8/layout/hierarchy3"/>
    <dgm:cxn modelId="{F78EFFFC-94D5-884F-8AD5-FD5800B29116}" type="presParOf" srcId="{B4393913-7384-284E-8E0B-7EEB8184C979}" destId="{63A345DA-98B1-7345-9CF9-30D8D58EA6E4}" srcOrd="1" destOrd="0" presId="urn:microsoft.com/office/officeart/2005/8/layout/hierarchy3"/>
    <dgm:cxn modelId="{8260F2D7-BAA0-BB44-B4DD-0CC33A427F26}" type="presParOf" srcId="{E349E1F0-5477-0A47-A022-D8D8E80C5F72}" destId="{EE25E8E6-2F1F-8B46-ADDA-CA14AB7EA6D9}" srcOrd="1" destOrd="0" presId="urn:microsoft.com/office/officeart/2005/8/layout/hierarchy3"/>
    <dgm:cxn modelId="{2FD91D58-F971-D64B-9A4E-3374F4FFE876}" type="presParOf" srcId="{EE25E8E6-2F1F-8B46-ADDA-CA14AB7EA6D9}" destId="{9B9113F1-0129-9740-A5AE-46566EACD30A}" srcOrd="0" destOrd="0" presId="urn:microsoft.com/office/officeart/2005/8/layout/hierarchy3"/>
    <dgm:cxn modelId="{831221E4-1681-FA44-8F4C-C1AE65E3EEA9}" type="presParOf" srcId="{EE25E8E6-2F1F-8B46-ADDA-CA14AB7EA6D9}" destId="{A6470CB5-B2B0-3141-9515-881C8B9E44CF}" srcOrd="1" destOrd="0" presId="urn:microsoft.com/office/officeart/2005/8/layout/hierarchy3"/>
    <dgm:cxn modelId="{B88617D4-9CDB-4E43-AFD9-44E854D80F51}" type="presParOf" srcId="{EE25E8E6-2F1F-8B46-ADDA-CA14AB7EA6D9}" destId="{68224DD9-6A5D-F14D-820A-C76A8CF5F367}" srcOrd="2" destOrd="0" presId="urn:microsoft.com/office/officeart/2005/8/layout/hierarchy3"/>
    <dgm:cxn modelId="{95B7A718-5FD8-3343-9B7E-09459133C691}" type="presParOf" srcId="{EE25E8E6-2F1F-8B46-ADDA-CA14AB7EA6D9}" destId="{E4A4DF3F-2C2E-2546-A365-1775AB54B7B2}" srcOrd="3" destOrd="0" presId="urn:microsoft.com/office/officeart/2005/8/layout/hierarchy3"/>
    <dgm:cxn modelId="{97E68728-191B-C24F-9C39-5E414DD5A759}" type="presParOf" srcId="{EE25E8E6-2F1F-8B46-ADDA-CA14AB7EA6D9}" destId="{BA691919-B5D2-AB4B-B90B-DA7049DEA8F0}" srcOrd="4" destOrd="0" presId="urn:microsoft.com/office/officeart/2005/8/layout/hierarchy3"/>
    <dgm:cxn modelId="{D6C75640-8679-4D47-AC4B-0502456E6FF6}" type="presParOf" srcId="{EE25E8E6-2F1F-8B46-ADDA-CA14AB7EA6D9}" destId="{F0424C4B-25FF-8C48-9EBC-5718723FDE55}" srcOrd="5" destOrd="0" presId="urn:microsoft.com/office/officeart/2005/8/layout/hierarchy3"/>
    <dgm:cxn modelId="{4199EAD1-AAF9-3D4E-94A6-A224F1AE44AA}" type="presParOf" srcId="{EE25E8E6-2F1F-8B46-ADDA-CA14AB7EA6D9}" destId="{7252FE77-2E18-3E49-8C85-BDC21098110D}" srcOrd="6" destOrd="0" presId="urn:microsoft.com/office/officeart/2005/8/layout/hierarchy3"/>
    <dgm:cxn modelId="{ED1008DE-7277-F84B-B1C2-116A07013178}" type="presParOf" srcId="{EE25E8E6-2F1F-8B46-ADDA-CA14AB7EA6D9}" destId="{38CF58B9-7B7E-2545-9C87-CD7D1FA7F007}" srcOrd="7" destOrd="0" presId="urn:microsoft.com/office/officeart/2005/8/layout/hierarchy3"/>
    <dgm:cxn modelId="{F01B446A-8CDF-EB46-9FE8-EA15D4E8AB00}" type="presParOf" srcId="{6920ABFF-1BC9-AE4F-B081-20D013FE70CB}" destId="{B3D0459C-0284-0549-A6B7-94D98BAA9231}" srcOrd="1" destOrd="0" presId="urn:microsoft.com/office/officeart/2005/8/layout/hierarchy3"/>
    <dgm:cxn modelId="{2653A62A-75A4-FD44-A961-97F7DAAA461B}" type="presParOf" srcId="{B3D0459C-0284-0549-A6B7-94D98BAA9231}" destId="{37C46DF6-7D57-094D-A530-3FF201159F34}" srcOrd="0" destOrd="0" presId="urn:microsoft.com/office/officeart/2005/8/layout/hierarchy3"/>
    <dgm:cxn modelId="{7E870549-5B88-E544-90EF-390370E0C6C7}" type="presParOf" srcId="{37C46DF6-7D57-094D-A530-3FF201159F34}" destId="{439CE834-9092-AA4C-A49E-AC7BA18D4074}" srcOrd="0" destOrd="0" presId="urn:microsoft.com/office/officeart/2005/8/layout/hierarchy3"/>
    <dgm:cxn modelId="{6778481E-FCB3-854D-B9D3-567F76263DF3}" type="presParOf" srcId="{37C46DF6-7D57-094D-A530-3FF201159F34}" destId="{50C2B2CD-64E1-A246-90CC-5BDC925BE744}" srcOrd="1" destOrd="0" presId="urn:microsoft.com/office/officeart/2005/8/layout/hierarchy3"/>
    <dgm:cxn modelId="{A8D28692-FE1D-FE4D-A857-3A923159A456}" type="presParOf" srcId="{B3D0459C-0284-0549-A6B7-94D98BAA9231}" destId="{3B907752-DD55-454C-8B62-88445FF587B2}" srcOrd="1" destOrd="0" presId="urn:microsoft.com/office/officeart/2005/8/layout/hierarchy3"/>
    <dgm:cxn modelId="{5690E719-36C4-EF4C-A89F-42977B6407E8}" type="presParOf" srcId="{3B907752-DD55-454C-8B62-88445FF587B2}" destId="{AE80DAB4-3B9D-6742-9999-0EA99A1A54E3}" srcOrd="0" destOrd="0" presId="urn:microsoft.com/office/officeart/2005/8/layout/hierarchy3"/>
    <dgm:cxn modelId="{F8B1D6A1-70C0-874D-9D8B-C201DB6C45B6}" type="presParOf" srcId="{3B907752-DD55-454C-8B62-88445FF587B2}" destId="{C4A86ECB-1A70-7340-9C15-9FF297E16D9E}" srcOrd="1" destOrd="0" presId="urn:microsoft.com/office/officeart/2005/8/layout/hierarchy3"/>
    <dgm:cxn modelId="{65D4B650-D37B-EC41-9026-C4237B480C93}" type="presParOf" srcId="{3B907752-DD55-454C-8B62-88445FF587B2}" destId="{6CD29A76-673D-BE44-A201-2E373F32C076}" srcOrd="2" destOrd="0" presId="urn:microsoft.com/office/officeart/2005/8/layout/hierarchy3"/>
    <dgm:cxn modelId="{D4F8613A-09BF-A44B-80B4-C0B703D7C9F7}" type="presParOf" srcId="{3B907752-DD55-454C-8B62-88445FF587B2}" destId="{7B715A97-617B-434A-B6AC-3646BAB6183B}" srcOrd="3" destOrd="0" presId="urn:microsoft.com/office/officeart/2005/8/layout/hierarchy3"/>
    <dgm:cxn modelId="{014CA126-5986-A344-86E6-250D6102BC9F}" type="presParOf" srcId="{3B907752-DD55-454C-8B62-88445FF587B2}" destId="{6553C7B5-B9F5-894C-8D80-6748F92A34C9}" srcOrd="4" destOrd="0" presId="urn:microsoft.com/office/officeart/2005/8/layout/hierarchy3"/>
    <dgm:cxn modelId="{EF5DAD6F-4E35-D745-895A-F2C9CAF82DBE}" type="presParOf" srcId="{3B907752-DD55-454C-8B62-88445FF587B2}" destId="{D625BD1C-123E-0F45-8857-4F2F5FA5CF78}" srcOrd="5" destOrd="0" presId="urn:microsoft.com/office/officeart/2005/8/layout/hierarchy3"/>
    <dgm:cxn modelId="{CD0BF1B1-6925-6E45-A84E-FCB649BFDEDA}" type="presParOf" srcId="{3B907752-DD55-454C-8B62-88445FF587B2}" destId="{66F24990-AEC9-FF4A-B882-2BDC6E69C396}" srcOrd="6" destOrd="0" presId="urn:microsoft.com/office/officeart/2005/8/layout/hierarchy3"/>
    <dgm:cxn modelId="{7583E59C-A2E1-B04F-B22D-A90C9A23C6C3}" type="presParOf" srcId="{3B907752-DD55-454C-8B62-88445FF587B2}" destId="{C9A44010-5902-344B-907A-C9EBE85A6615}" srcOrd="7" destOrd="0" presId="urn:microsoft.com/office/officeart/2005/8/layout/hierarchy3"/>
    <dgm:cxn modelId="{DFB2CA7A-696E-0D43-B1AC-3E7E67F54F11}" type="presParOf" srcId="{3B907752-DD55-454C-8B62-88445FF587B2}" destId="{18B7B0A3-9287-E546-ABC1-6A94BD856C58}" srcOrd="8" destOrd="0" presId="urn:microsoft.com/office/officeart/2005/8/layout/hierarchy3"/>
    <dgm:cxn modelId="{BB023A45-93A4-7140-8708-8EF96C79F1CE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92BDCB9D-C5FF-804F-9585-1EEF8DA30B6E}" type="presOf" srcId="{D6C798FE-713D-CB4D-A7CC-122CF5A17F58}" destId="{6920ABFF-1BC9-AE4F-B081-20D013FE70CB}" srcOrd="0" destOrd="0" presId="urn:microsoft.com/office/officeart/2005/8/layout/hierarchy3"/>
    <dgm:cxn modelId="{99FDA46E-C2A3-E04A-A16E-BB33375441CA}" type="presOf" srcId="{B9C26572-52C5-EA4E-AF51-B86DA330E246}" destId="{439CE834-9092-AA4C-A49E-AC7BA18D4074}" srcOrd="0" destOrd="0" presId="urn:microsoft.com/office/officeart/2005/8/layout/hierarchy3"/>
    <dgm:cxn modelId="{F2654471-A37D-BD4E-8F70-9A5425BF4D27}" type="presOf" srcId="{B9C26572-52C5-EA4E-AF51-B86DA330E246}" destId="{50C2B2CD-64E1-A246-90CC-5BDC925BE744}" srcOrd="1" destOrd="0" presId="urn:microsoft.com/office/officeart/2005/8/layout/hierarchy3"/>
    <dgm:cxn modelId="{C9E28410-B9F6-BD4D-A597-FFDCA4E76B1F}" type="presOf" srcId="{935CC990-1446-1D4A-B8E6-14AF4581D70F}" destId="{63A345DA-98B1-7345-9CF9-30D8D58EA6E4}" srcOrd="1" destOrd="0" presId="urn:microsoft.com/office/officeart/2005/8/layout/hierarchy3"/>
    <dgm:cxn modelId="{882687F3-C28D-144E-8BD9-6C2716D60115}" type="presOf" srcId="{935CC990-1446-1D4A-B8E6-14AF4581D70F}" destId="{B340BF9E-D58A-504D-9C73-057B042ED35B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25678751-1387-4B41-AB07-9FAB5BF645D7}" type="presParOf" srcId="{6920ABFF-1BC9-AE4F-B081-20D013FE70CB}" destId="{E349E1F0-5477-0A47-A022-D8D8E80C5F72}" srcOrd="0" destOrd="0" presId="urn:microsoft.com/office/officeart/2005/8/layout/hierarchy3"/>
    <dgm:cxn modelId="{4B3A4DEA-B995-FB49-B0F2-0E7F048AA4A8}" type="presParOf" srcId="{E349E1F0-5477-0A47-A022-D8D8E80C5F72}" destId="{B4393913-7384-284E-8E0B-7EEB8184C979}" srcOrd="0" destOrd="0" presId="urn:microsoft.com/office/officeart/2005/8/layout/hierarchy3"/>
    <dgm:cxn modelId="{14C87B0D-0611-3143-856A-454CA7CFB989}" type="presParOf" srcId="{B4393913-7384-284E-8E0B-7EEB8184C979}" destId="{B340BF9E-D58A-504D-9C73-057B042ED35B}" srcOrd="0" destOrd="0" presId="urn:microsoft.com/office/officeart/2005/8/layout/hierarchy3"/>
    <dgm:cxn modelId="{93033CDE-D3E5-1F43-AAB1-B11645A056F3}" type="presParOf" srcId="{B4393913-7384-284E-8E0B-7EEB8184C979}" destId="{63A345DA-98B1-7345-9CF9-30D8D58EA6E4}" srcOrd="1" destOrd="0" presId="urn:microsoft.com/office/officeart/2005/8/layout/hierarchy3"/>
    <dgm:cxn modelId="{CE700617-4B27-674B-AF93-F3ABEBE4C569}" type="presParOf" srcId="{E349E1F0-5477-0A47-A022-D8D8E80C5F72}" destId="{EE25E8E6-2F1F-8B46-ADDA-CA14AB7EA6D9}" srcOrd="1" destOrd="0" presId="urn:microsoft.com/office/officeart/2005/8/layout/hierarchy3"/>
    <dgm:cxn modelId="{4FCC53D6-B3BE-AA4A-9BB6-E14F4E5571DB}" type="presParOf" srcId="{6920ABFF-1BC9-AE4F-B081-20D013FE70CB}" destId="{B3D0459C-0284-0549-A6B7-94D98BAA9231}" srcOrd="1" destOrd="0" presId="urn:microsoft.com/office/officeart/2005/8/layout/hierarchy3"/>
    <dgm:cxn modelId="{CE492767-50FC-CC4A-9CD8-E0DD7E14454A}" type="presParOf" srcId="{B3D0459C-0284-0549-A6B7-94D98BAA9231}" destId="{37C46DF6-7D57-094D-A530-3FF201159F34}" srcOrd="0" destOrd="0" presId="urn:microsoft.com/office/officeart/2005/8/layout/hierarchy3"/>
    <dgm:cxn modelId="{1C783F81-8428-5E45-83DF-515D0C3B0F2D}" type="presParOf" srcId="{37C46DF6-7D57-094D-A530-3FF201159F34}" destId="{439CE834-9092-AA4C-A49E-AC7BA18D4074}" srcOrd="0" destOrd="0" presId="urn:microsoft.com/office/officeart/2005/8/layout/hierarchy3"/>
    <dgm:cxn modelId="{E71E7A51-A15F-8541-9608-632A9AD540B7}" type="presParOf" srcId="{37C46DF6-7D57-094D-A530-3FF201159F34}" destId="{50C2B2CD-64E1-A246-90CC-5BDC925BE744}" srcOrd="1" destOrd="0" presId="urn:microsoft.com/office/officeart/2005/8/layout/hierarchy3"/>
    <dgm:cxn modelId="{D66B28A2-04A2-EF4B-8887-2BAB69CEF1AC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(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2.2.1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E2ED879-BB8F-8940-A1A0-BFF3344A1EF1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2D18EA4-64B7-AF4C-B305-F25B13E34E4A}" type="par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0B94C5D-066A-D74C-A410-935EF107DCC7}" type="sib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72BF0BE5-B419-EB4A-B21A-451FB4873280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4F17262-3234-C94B-A536-48A1A024D046}" type="par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C10BA83-828C-E24B-AF95-C645A20AC113}" type="sib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 (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2.2.2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53B4453-9CE5-3D46-B4C3-779499ADC0A9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81F6A0C-147E-D443-980F-7141A7EABA0A}" type="par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34C6AEB-42DC-6C47-BF3E-7F724DA4B9B0}" type="sib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7AAC52F3-3F4F-F049-B80A-DD5839F915FB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ED538A-8FDE-E14A-8D35-ED338A4E4636}" type="par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910E1543-D08B-164C-BF62-1EEE7F839AA0}" type="sib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161814" custScaleY="184920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9B9113F1-0129-9740-A5AE-46566EACD30A}" type="pres">
      <dgm:prSet presAssocID="{32D18EA4-64B7-AF4C-B305-F25B13E34E4A}" presName="Name13" presStyleLbl="parChTrans1D2" presStyleIdx="0" presStyleCnt="9"/>
      <dgm:spPr/>
      <dgm:t>
        <a:bodyPr/>
        <a:lstStyle/>
        <a:p>
          <a:endParaRPr lang="zh-TW" altLang="en-US"/>
        </a:p>
      </dgm:t>
    </dgm:pt>
    <dgm:pt modelId="{A6470CB5-B2B0-3141-9515-881C8B9E44CF}" type="pres">
      <dgm:prSet presAssocID="{BE2ED879-BB8F-8940-A1A0-BFF3344A1EF1}" presName="childText" presStyleLbl="bgAcc1" presStyleIdx="0" presStyleCnt="9" custScaleX="218458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224DD9-6A5D-F14D-820A-C76A8CF5F367}" type="pres">
      <dgm:prSet presAssocID="{A4F17262-3234-C94B-A536-48A1A024D046}" presName="Name13" presStyleLbl="parChTrans1D2" presStyleIdx="1" presStyleCnt="9"/>
      <dgm:spPr/>
      <dgm:t>
        <a:bodyPr/>
        <a:lstStyle/>
        <a:p>
          <a:endParaRPr lang="zh-TW" altLang="en-US"/>
        </a:p>
      </dgm:t>
    </dgm:pt>
    <dgm:pt modelId="{E4A4DF3F-2C2E-2546-A365-1775AB54B7B2}" type="pres">
      <dgm:prSet presAssocID="{72BF0BE5-B419-EB4A-B21A-451FB4873280}" presName="childText" presStyleLbl="bgAcc1" presStyleIdx="1" presStyleCnt="9" custScaleX="208732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A691919-B5D2-AB4B-B90B-DA7049DEA8F0}" type="pres">
      <dgm:prSet presAssocID="{A81F6A0C-147E-D443-980F-7141A7EABA0A}" presName="Name13" presStyleLbl="parChTrans1D2" presStyleIdx="2" presStyleCnt="9"/>
      <dgm:spPr/>
      <dgm:t>
        <a:bodyPr/>
        <a:lstStyle/>
        <a:p>
          <a:endParaRPr lang="zh-TW" altLang="en-US"/>
        </a:p>
      </dgm:t>
    </dgm:pt>
    <dgm:pt modelId="{F0424C4B-25FF-8C48-9EBC-5718723FDE55}" type="pres">
      <dgm:prSet presAssocID="{553B4453-9CE5-3D46-B4C3-779499ADC0A9}" presName="childText" presStyleLbl="bgAcc1" presStyleIdx="2" presStyleCnt="9" custScaleX="208732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52FE77-2E18-3E49-8C85-BDC21098110D}" type="pres">
      <dgm:prSet presAssocID="{B7ED538A-8FDE-E14A-8D35-ED338A4E4636}" presName="Name13" presStyleLbl="parChTrans1D2" presStyleIdx="3" presStyleCnt="9"/>
      <dgm:spPr/>
      <dgm:t>
        <a:bodyPr/>
        <a:lstStyle/>
        <a:p>
          <a:endParaRPr lang="zh-TW" altLang="en-US"/>
        </a:p>
      </dgm:t>
    </dgm:pt>
    <dgm:pt modelId="{38CF58B9-7B7E-2545-9C87-CD7D1FA7F007}" type="pres">
      <dgm:prSet presAssocID="{7AAC52F3-3F4F-F049-B80A-DD5839F915FB}" presName="childText" presStyleLbl="bgAcc1" presStyleIdx="3" presStyleCnt="9" custScaleX="215303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4" presStyleCnt="9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4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5" presStyleCnt="9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5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6" presStyleCnt="9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6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7" presStyleCnt="9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7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8" presStyleCnt="9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8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BBDF1B8-1D74-004A-B753-8DA2C55438EF}" type="presOf" srcId="{72BF0BE5-B419-EB4A-B21A-451FB4873280}" destId="{E4A4DF3F-2C2E-2546-A365-1775AB54B7B2}" srcOrd="0" destOrd="0" presId="urn:microsoft.com/office/officeart/2005/8/layout/hierarchy3"/>
    <dgm:cxn modelId="{79213C60-200F-6740-BCBD-E52FEE7B3092}" srcId="{935CC990-1446-1D4A-B8E6-14AF4581D70F}" destId="{7AAC52F3-3F4F-F049-B80A-DD5839F915FB}" srcOrd="3" destOrd="0" parTransId="{B7ED538A-8FDE-E14A-8D35-ED338A4E4636}" sibTransId="{910E1543-D08B-164C-BF62-1EEE7F839AA0}"/>
    <dgm:cxn modelId="{E67837AD-331F-6346-B211-4D34A3633E01}" type="presOf" srcId="{A81F6A0C-147E-D443-980F-7141A7EABA0A}" destId="{BA691919-B5D2-AB4B-B90B-DA7049DEA8F0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95A9FB41-1E5B-744E-BD68-9C52A848E9A6}" type="presOf" srcId="{935CC990-1446-1D4A-B8E6-14AF4581D70F}" destId="{B340BF9E-D58A-504D-9C73-057B042ED35B}" srcOrd="0" destOrd="0" presId="urn:microsoft.com/office/officeart/2005/8/layout/hierarchy3"/>
    <dgm:cxn modelId="{D6ACF7CD-AFC5-EF40-915C-8F5E6EEB0A9E}" type="presOf" srcId="{BE2ED879-BB8F-8940-A1A0-BFF3344A1EF1}" destId="{A6470CB5-B2B0-3141-9515-881C8B9E44CF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BBDC43DF-C16F-344E-9A9C-9F806BDA6B5F}" type="presOf" srcId="{BDBE2C29-AF7D-4040-A7D7-73A11CF46384}" destId="{7B715A97-617B-434A-B6AC-3646BAB6183B}" srcOrd="0" destOrd="0" presId="urn:microsoft.com/office/officeart/2005/8/layout/hierarchy3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3792BCC8-2D27-624A-B98C-CF774A33BD54}" type="presOf" srcId="{32D18EA4-64B7-AF4C-B305-F25B13E34E4A}" destId="{9B9113F1-0129-9740-A5AE-46566EACD30A}" srcOrd="0" destOrd="0" presId="urn:microsoft.com/office/officeart/2005/8/layout/hierarchy3"/>
    <dgm:cxn modelId="{8B415341-0022-BB40-8E20-989D96AAFEEB}" type="presOf" srcId="{B7ED538A-8FDE-E14A-8D35-ED338A4E4636}" destId="{7252FE77-2E18-3E49-8C85-BDC21098110D}" srcOrd="0" destOrd="0" presId="urn:microsoft.com/office/officeart/2005/8/layout/hierarchy3"/>
    <dgm:cxn modelId="{ED08371F-6C57-624A-A184-9B27BC77C6DD}" type="presOf" srcId="{7298D2C6-7076-AF4A-BDFE-54CEE4B90656}" destId="{18B7B0A3-9287-E546-ABC1-6A94BD856C58}" srcOrd="0" destOrd="0" presId="urn:microsoft.com/office/officeart/2005/8/layout/hierarchy3"/>
    <dgm:cxn modelId="{37781D7E-4C0B-664F-8C4F-C955CD82F46C}" type="presOf" srcId="{5B48800D-35B2-5E4E-8511-170E83E33552}" destId="{C4A86ECB-1A70-7340-9C15-9FF297E16D9E}" srcOrd="0" destOrd="0" presId="urn:microsoft.com/office/officeart/2005/8/layout/hierarchy3"/>
    <dgm:cxn modelId="{C6DE8637-8582-6748-97FF-3168EB591831}" type="presOf" srcId="{73EFC4A5-958A-B24F-B93B-83D40ABDE87A}" destId="{8A321117-75D6-854E-BB1B-68F33A6E2348}" srcOrd="0" destOrd="0" presId="urn:microsoft.com/office/officeart/2005/8/layout/hierarchy3"/>
    <dgm:cxn modelId="{60214F2A-5E57-6048-A8CB-49F776AC335D}" srcId="{935CC990-1446-1D4A-B8E6-14AF4581D70F}" destId="{553B4453-9CE5-3D46-B4C3-779499ADC0A9}" srcOrd="2" destOrd="0" parTransId="{A81F6A0C-147E-D443-980F-7141A7EABA0A}" sibTransId="{134C6AEB-42DC-6C47-BF3E-7F724DA4B9B0}"/>
    <dgm:cxn modelId="{77721B51-2AC2-8B46-AAA5-4B668F41F58C}" srcId="{935CC990-1446-1D4A-B8E6-14AF4581D70F}" destId="{BE2ED879-BB8F-8940-A1A0-BFF3344A1EF1}" srcOrd="0" destOrd="0" parTransId="{32D18EA4-64B7-AF4C-B305-F25B13E34E4A}" sibTransId="{90B94C5D-066A-D74C-A410-935EF107DCC7}"/>
    <dgm:cxn modelId="{059BE231-FEA8-1748-AE9B-122984C6A808}" type="presOf" srcId="{D9E0C5E5-4669-AD4A-B4DE-FCBD0C5ECF22}" destId="{C9A44010-5902-344B-907A-C9EBE85A6615}" srcOrd="0" destOrd="0" presId="urn:microsoft.com/office/officeart/2005/8/layout/hierarchy3"/>
    <dgm:cxn modelId="{24A5EF1F-636C-8646-926E-B5540A1E86EC}" type="presOf" srcId="{1244353E-56E4-F949-835A-9DD20529B304}" destId="{D625BD1C-123E-0F45-8857-4F2F5FA5CF78}" srcOrd="0" destOrd="0" presId="urn:microsoft.com/office/officeart/2005/8/layout/hierarchy3"/>
    <dgm:cxn modelId="{5B8B5F80-F930-994B-82AF-5099F607FE35}" srcId="{935CC990-1446-1D4A-B8E6-14AF4581D70F}" destId="{72BF0BE5-B419-EB4A-B21A-451FB4873280}" srcOrd="1" destOrd="0" parTransId="{A4F17262-3234-C94B-A536-48A1A024D046}" sibTransId="{EC10BA83-828C-E24B-AF95-C645A20AC113}"/>
    <dgm:cxn modelId="{2F163441-5608-4A40-87F1-833274A8CF35}" type="presOf" srcId="{5722B866-0D75-F94C-8D6E-9C889A61B9E7}" destId="{6553C7B5-B9F5-894C-8D80-6748F92A34C9}" srcOrd="0" destOrd="0" presId="urn:microsoft.com/office/officeart/2005/8/layout/hierarchy3"/>
    <dgm:cxn modelId="{B3FC9F29-0E47-604F-93A5-0FF431EC9689}" type="presOf" srcId="{D004218A-DBD2-2540-9B98-E276D5AA9BDA}" destId="{6CD29A76-673D-BE44-A201-2E373F32C076}" srcOrd="0" destOrd="0" presId="urn:microsoft.com/office/officeart/2005/8/layout/hierarchy3"/>
    <dgm:cxn modelId="{3E960E8C-D06D-8349-B32A-A14DA3EAE1C2}" type="presOf" srcId="{B9C26572-52C5-EA4E-AF51-B86DA330E246}" destId="{50C2B2CD-64E1-A246-90CC-5BDC925BE744}" srcOrd="1" destOrd="0" presId="urn:microsoft.com/office/officeart/2005/8/layout/hierarchy3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764B2599-982B-194E-8429-0BD34EC567CF}" type="presOf" srcId="{B9C26572-52C5-EA4E-AF51-B86DA330E246}" destId="{439CE834-9092-AA4C-A49E-AC7BA18D4074}" srcOrd="0" destOrd="0" presId="urn:microsoft.com/office/officeart/2005/8/layout/hierarchy3"/>
    <dgm:cxn modelId="{76B1D038-D2C2-5846-87B2-C846AA84F1E6}" type="presOf" srcId="{A4F17262-3234-C94B-A536-48A1A024D046}" destId="{68224DD9-6A5D-F14D-820A-C76A8CF5F367}" srcOrd="0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E9C03E38-8D71-144A-A2AC-5B99DAC39A4D}" type="presOf" srcId="{DE7ABFD9-801B-C048-B32E-9507600637AD}" destId="{AE80DAB4-3B9D-6742-9999-0EA99A1A54E3}" srcOrd="0" destOrd="0" presId="urn:microsoft.com/office/officeart/2005/8/layout/hierarchy3"/>
    <dgm:cxn modelId="{812AD6B0-1A06-FD40-99A4-96E382DBD1FB}" type="presOf" srcId="{580D5C9E-42BD-844A-A46D-02920FAF4DEF}" destId="{66F24990-AEC9-FF4A-B882-2BDC6E69C396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1AD13B0E-1D02-1043-A40B-B720DAF7F285}" type="presOf" srcId="{7AAC52F3-3F4F-F049-B80A-DD5839F915FB}" destId="{38CF58B9-7B7E-2545-9C87-CD7D1FA7F007}" srcOrd="0" destOrd="0" presId="urn:microsoft.com/office/officeart/2005/8/layout/hierarchy3"/>
    <dgm:cxn modelId="{C813EC36-3BDB-9645-81DA-018DD5164266}" type="presOf" srcId="{553B4453-9CE5-3D46-B4C3-779499ADC0A9}" destId="{F0424C4B-25FF-8C48-9EBC-5718723FDE55}" srcOrd="0" destOrd="0" presId="urn:microsoft.com/office/officeart/2005/8/layout/hierarchy3"/>
    <dgm:cxn modelId="{951AF61B-8B88-874C-8D29-6636A7128381}" type="presOf" srcId="{935CC990-1446-1D4A-B8E6-14AF4581D70F}" destId="{63A345DA-98B1-7345-9CF9-30D8D58EA6E4}" srcOrd="1" destOrd="0" presId="urn:microsoft.com/office/officeart/2005/8/layout/hierarchy3"/>
    <dgm:cxn modelId="{7CB515DB-EBC7-F14B-A0F4-3932749A9856}" type="presOf" srcId="{D6C798FE-713D-CB4D-A7CC-122CF5A17F58}" destId="{6920ABFF-1BC9-AE4F-B081-20D013FE70CB}" srcOrd="0" destOrd="0" presId="urn:microsoft.com/office/officeart/2005/8/layout/hierarchy3"/>
    <dgm:cxn modelId="{AEF312EE-4291-5247-A3C8-79BC425FB11D}" type="presParOf" srcId="{6920ABFF-1BC9-AE4F-B081-20D013FE70CB}" destId="{E349E1F0-5477-0A47-A022-D8D8E80C5F72}" srcOrd="0" destOrd="0" presId="urn:microsoft.com/office/officeart/2005/8/layout/hierarchy3"/>
    <dgm:cxn modelId="{A621B047-7DED-ED48-9CB2-0E758CC69A18}" type="presParOf" srcId="{E349E1F0-5477-0A47-A022-D8D8E80C5F72}" destId="{B4393913-7384-284E-8E0B-7EEB8184C979}" srcOrd="0" destOrd="0" presId="urn:microsoft.com/office/officeart/2005/8/layout/hierarchy3"/>
    <dgm:cxn modelId="{A05E0010-B69A-FB4F-B4A4-8561F4AF2F5B}" type="presParOf" srcId="{B4393913-7384-284E-8E0B-7EEB8184C979}" destId="{B340BF9E-D58A-504D-9C73-057B042ED35B}" srcOrd="0" destOrd="0" presId="urn:microsoft.com/office/officeart/2005/8/layout/hierarchy3"/>
    <dgm:cxn modelId="{1E4B7A09-E84F-7442-B836-2DDB6C744C92}" type="presParOf" srcId="{B4393913-7384-284E-8E0B-7EEB8184C979}" destId="{63A345DA-98B1-7345-9CF9-30D8D58EA6E4}" srcOrd="1" destOrd="0" presId="urn:microsoft.com/office/officeart/2005/8/layout/hierarchy3"/>
    <dgm:cxn modelId="{9C68D785-728B-5C4E-A5DB-53CEB725D998}" type="presParOf" srcId="{E349E1F0-5477-0A47-A022-D8D8E80C5F72}" destId="{EE25E8E6-2F1F-8B46-ADDA-CA14AB7EA6D9}" srcOrd="1" destOrd="0" presId="urn:microsoft.com/office/officeart/2005/8/layout/hierarchy3"/>
    <dgm:cxn modelId="{F755BCE4-4DF7-3548-9552-BCF8F68832A7}" type="presParOf" srcId="{EE25E8E6-2F1F-8B46-ADDA-CA14AB7EA6D9}" destId="{9B9113F1-0129-9740-A5AE-46566EACD30A}" srcOrd="0" destOrd="0" presId="urn:microsoft.com/office/officeart/2005/8/layout/hierarchy3"/>
    <dgm:cxn modelId="{3C7E07C5-CDD2-FB41-8270-0A8A316669EA}" type="presParOf" srcId="{EE25E8E6-2F1F-8B46-ADDA-CA14AB7EA6D9}" destId="{A6470CB5-B2B0-3141-9515-881C8B9E44CF}" srcOrd="1" destOrd="0" presId="urn:microsoft.com/office/officeart/2005/8/layout/hierarchy3"/>
    <dgm:cxn modelId="{C16B1F22-4B95-3B49-BC32-684CFC3E67D6}" type="presParOf" srcId="{EE25E8E6-2F1F-8B46-ADDA-CA14AB7EA6D9}" destId="{68224DD9-6A5D-F14D-820A-C76A8CF5F367}" srcOrd="2" destOrd="0" presId="urn:microsoft.com/office/officeart/2005/8/layout/hierarchy3"/>
    <dgm:cxn modelId="{4047992D-8C95-5942-8675-A460EBC6C2AC}" type="presParOf" srcId="{EE25E8E6-2F1F-8B46-ADDA-CA14AB7EA6D9}" destId="{E4A4DF3F-2C2E-2546-A365-1775AB54B7B2}" srcOrd="3" destOrd="0" presId="urn:microsoft.com/office/officeart/2005/8/layout/hierarchy3"/>
    <dgm:cxn modelId="{32F3EAD6-CEB0-D14C-B3DB-293F022002E4}" type="presParOf" srcId="{EE25E8E6-2F1F-8B46-ADDA-CA14AB7EA6D9}" destId="{BA691919-B5D2-AB4B-B90B-DA7049DEA8F0}" srcOrd="4" destOrd="0" presId="urn:microsoft.com/office/officeart/2005/8/layout/hierarchy3"/>
    <dgm:cxn modelId="{9EF91494-6F6D-BA4B-8009-62D457E71542}" type="presParOf" srcId="{EE25E8E6-2F1F-8B46-ADDA-CA14AB7EA6D9}" destId="{F0424C4B-25FF-8C48-9EBC-5718723FDE55}" srcOrd="5" destOrd="0" presId="urn:microsoft.com/office/officeart/2005/8/layout/hierarchy3"/>
    <dgm:cxn modelId="{62D4BC1B-74A4-8A47-8DA7-DFD3ADEF5487}" type="presParOf" srcId="{EE25E8E6-2F1F-8B46-ADDA-CA14AB7EA6D9}" destId="{7252FE77-2E18-3E49-8C85-BDC21098110D}" srcOrd="6" destOrd="0" presId="urn:microsoft.com/office/officeart/2005/8/layout/hierarchy3"/>
    <dgm:cxn modelId="{CB94F68C-4C6A-D441-BA56-03523E651CF8}" type="presParOf" srcId="{EE25E8E6-2F1F-8B46-ADDA-CA14AB7EA6D9}" destId="{38CF58B9-7B7E-2545-9C87-CD7D1FA7F007}" srcOrd="7" destOrd="0" presId="urn:microsoft.com/office/officeart/2005/8/layout/hierarchy3"/>
    <dgm:cxn modelId="{BF64E8C3-B0E9-E444-BB67-50FF66FA58B8}" type="presParOf" srcId="{6920ABFF-1BC9-AE4F-B081-20D013FE70CB}" destId="{B3D0459C-0284-0549-A6B7-94D98BAA9231}" srcOrd="1" destOrd="0" presId="urn:microsoft.com/office/officeart/2005/8/layout/hierarchy3"/>
    <dgm:cxn modelId="{E9A14616-FADC-F94F-81FE-A916509B4663}" type="presParOf" srcId="{B3D0459C-0284-0549-A6B7-94D98BAA9231}" destId="{37C46DF6-7D57-094D-A530-3FF201159F34}" srcOrd="0" destOrd="0" presId="urn:microsoft.com/office/officeart/2005/8/layout/hierarchy3"/>
    <dgm:cxn modelId="{514AFBD4-2C5B-7941-9E0D-1C0A49A8D8B6}" type="presParOf" srcId="{37C46DF6-7D57-094D-A530-3FF201159F34}" destId="{439CE834-9092-AA4C-A49E-AC7BA18D4074}" srcOrd="0" destOrd="0" presId="urn:microsoft.com/office/officeart/2005/8/layout/hierarchy3"/>
    <dgm:cxn modelId="{868CB04B-9739-8947-8E7E-AA5F39FB64E7}" type="presParOf" srcId="{37C46DF6-7D57-094D-A530-3FF201159F34}" destId="{50C2B2CD-64E1-A246-90CC-5BDC925BE744}" srcOrd="1" destOrd="0" presId="urn:microsoft.com/office/officeart/2005/8/layout/hierarchy3"/>
    <dgm:cxn modelId="{3A839E23-E8D6-034B-9D92-0C84EF1388F8}" type="presParOf" srcId="{B3D0459C-0284-0549-A6B7-94D98BAA9231}" destId="{3B907752-DD55-454C-8B62-88445FF587B2}" srcOrd="1" destOrd="0" presId="urn:microsoft.com/office/officeart/2005/8/layout/hierarchy3"/>
    <dgm:cxn modelId="{42509624-1F0D-644B-AE2D-48C7E1F6C4F3}" type="presParOf" srcId="{3B907752-DD55-454C-8B62-88445FF587B2}" destId="{AE80DAB4-3B9D-6742-9999-0EA99A1A54E3}" srcOrd="0" destOrd="0" presId="urn:microsoft.com/office/officeart/2005/8/layout/hierarchy3"/>
    <dgm:cxn modelId="{DE132919-E0A2-3B48-8FEF-16BD8A5390DA}" type="presParOf" srcId="{3B907752-DD55-454C-8B62-88445FF587B2}" destId="{C4A86ECB-1A70-7340-9C15-9FF297E16D9E}" srcOrd="1" destOrd="0" presId="urn:microsoft.com/office/officeart/2005/8/layout/hierarchy3"/>
    <dgm:cxn modelId="{6EFA09F3-05C5-AE48-BFEA-1B469C25AEA9}" type="presParOf" srcId="{3B907752-DD55-454C-8B62-88445FF587B2}" destId="{6CD29A76-673D-BE44-A201-2E373F32C076}" srcOrd="2" destOrd="0" presId="urn:microsoft.com/office/officeart/2005/8/layout/hierarchy3"/>
    <dgm:cxn modelId="{94E29A7F-1944-8C4C-B055-FCB922884041}" type="presParOf" srcId="{3B907752-DD55-454C-8B62-88445FF587B2}" destId="{7B715A97-617B-434A-B6AC-3646BAB6183B}" srcOrd="3" destOrd="0" presId="urn:microsoft.com/office/officeart/2005/8/layout/hierarchy3"/>
    <dgm:cxn modelId="{3D14474A-E070-9F4A-B8EA-37FEB108FB8F}" type="presParOf" srcId="{3B907752-DD55-454C-8B62-88445FF587B2}" destId="{6553C7B5-B9F5-894C-8D80-6748F92A34C9}" srcOrd="4" destOrd="0" presId="urn:microsoft.com/office/officeart/2005/8/layout/hierarchy3"/>
    <dgm:cxn modelId="{0367BA97-B486-4B4D-A87D-456A83164AD6}" type="presParOf" srcId="{3B907752-DD55-454C-8B62-88445FF587B2}" destId="{D625BD1C-123E-0F45-8857-4F2F5FA5CF78}" srcOrd="5" destOrd="0" presId="urn:microsoft.com/office/officeart/2005/8/layout/hierarchy3"/>
    <dgm:cxn modelId="{0BF17485-E838-2543-9CDD-B274B6E9E5A9}" type="presParOf" srcId="{3B907752-DD55-454C-8B62-88445FF587B2}" destId="{66F24990-AEC9-FF4A-B882-2BDC6E69C396}" srcOrd="6" destOrd="0" presId="urn:microsoft.com/office/officeart/2005/8/layout/hierarchy3"/>
    <dgm:cxn modelId="{0905440F-7ED2-4F42-B93E-610B8B8B85D7}" type="presParOf" srcId="{3B907752-DD55-454C-8B62-88445FF587B2}" destId="{C9A44010-5902-344B-907A-C9EBE85A6615}" srcOrd="7" destOrd="0" presId="urn:microsoft.com/office/officeart/2005/8/layout/hierarchy3"/>
    <dgm:cxn modelId="{89BA127A-EB38-984C-A974-B3A05CA1B942}" type="presParOf" srcId="{3B907752-DD55-454C-8B62-88445FF587B2}" destId="{18B7B0A3-9287-E546-ABC1-6A94BD856C58}" srcOrd="8" destOrd="0" presId="urn:microsoft.com/office/officeart/2005/8/layout/hierarchy3"/>
    <dgm:cxn modelId="{1078501E-B11F-B24B-B0E3-1CE116D65F93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0" presStyleCnt="1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0" presStyleCnt="1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0" presStyleCnt="5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0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1" presStyleCnt="5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1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2" presStyleCnt="5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2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3" presStyleCnt="5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3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4" presStyleCnt="5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4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D9EC0C6-1ECD-3C42-9FDD-1BF7B36D77FE}" type="presOf" srcId="{73EFC4A5-958A-B24F-B93B-83D40ABDE87A}" destId="{8A321117-75D6-854E-BB1B-68F33A6E2348}" srcOrd="0" destOrd="0" presId="urn:microsoft.com/office/officeart/2005/8/layout/hierarchy3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9320A7E5-55BF-6743-92C1-3F3E75402842}" type="presOf" srcId="{DE7ABFD9-801B-C048-B32E-9507600637AD}" destId="{AE80DAB4-3B9D-6742-9999-0EA99A1A54E3}" srcOrd="0" destOrd="0" presId="urn:microsoft.com/office/officeart/2005/8/layout/hierarchy3"/>
    <dgm:cxn modelId="{732E46EF-AE7B-9F44-8459-212C6E9AE932}" type="presOf" srcId="{580D5C9E-42BD-844A-A46D-02920FAF4DEF}" destId="{66F24990-AEC9-FF4A-B882-2BDC6E69C396}" srcOrd="0" destOrd="0" presId="urn:microsoft.com/office/officeart/2005/8/layout/hierarchy3"/>
    <dgm:cxn modelId="{E9047923-4F97-1E47-A378-B95DB9507811}" type="presOf" srcId="{7298D2C6-7076-AF4A-BDFE-54CEE4B90656}" destId="{18B7B0A3-9287-E546-ABC1-6A94BD856C58}" srcOrd="0" destOrd="0" presId="urn:microsoft.com/office/officeart/2005/8/layout/hierarchy3"/>
    <dgm:cxn modelId="{46768FAA-0E79-4F4C-91B2-386C47692D57}" type="presOf" srcId="{D004218A-DBD2-2540-9B98-E276D5AA9BDA}" destId="{6CD29A76-673D-BE44-A201-2E373F32C076}" srcOrd="0" destOrd="0" presId="urn:microsoft.com/office/officeart/2005/8/layout/hierarchy3"/>
    <dgm:cxn modelId="{5B04B664-2E59-B640-9089-18F8AA5C7C87}" type="presOf" srcId="{1244353E-56E4-F949-835A-9DD20529B304}" destId="{D625BD1C-123E-0F45-8857-4F2F5FA5CF78}" srcOrd="0" destOrd="0" presId="urn:microsoft.com/office/officeart/2005/8/layout/hierarchy3"/>
    <dgm:cxn modelId="{D118B592-5998-7C42-A3CD-C7F093F1AAAD}" type="presOf" srcId="{D6C798FE-713D-CB4D-A7CC-122CF5A17F58}" destId="{6920ABFF-1BC9-AE4F-B081-20D013FE70CB}" srcOrd="0" destOrd="0" presId="urn:microsoft.com/office/officeart/2005/8/layout/hierarchy3"/>
    <dgm:cxn modelId="{57D5A79D-1BCC-B342-9A13-0EB208AF1446}" type="presOf" srcId="{D9E0C5E5-4669-AD4A-B4DE-FCBD0C5ECF22}" destId="{C9A44010-5902-344B-907A-C9EBE85A6615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808D41E2-EC64-DF48-BDB5-D590C0953F47}" type="presOf" srcId="{BDBE2C29-AF7D-4040-A7D7-73A11CF46384}" destId="{7B715A97-617B-434A-B6AC-3646BAB6183B}" srcOrd="0" destOrd="0" presId="urn:microsoft.com/office/officeart/2005/8/layout/hierarchy3"/>
    <dgm:cxn modelId="{D6251F91-1E87-7249-A381-A98850FADCF3}" type="presOf" srcId="{5B48800D-35B2-5E4E-8511-170E83E33552}" destId="{C4A86ECB-1A70-7340-9C15-9FF297E16D9E}" srcOrd="0" destOrd="0" presId="urn:microsoft.com/office/officeart/2005/8/layout/hierarchy3"/>
    <dgm:cxn modelId="{D93F31EA-ABCE-9849-8DC7-44932C1B3B00}" type="presOf" srcId="{B9C26572-52C5-EA4E-AF51-B86DA330E246}" destId="{439CE834-9092-AA4C-A49E-AC7BA18D4074}" srcOrd="0" destOrd="0" presId="urn:microsoft.com/office/officeart/2005/8/layout/hierarchy3"/>
    <dgm:cxn modelId="{E3820504-7B7A-4549-84BB-400483042CE3}" srcId="{D6C798FE-713D-CB4D-A7CC-122CF5A17F58}" destId="{B9C26572-52C5-EA4E-AF51-B86DA330E246}" srcOrd="0" destOrd="0" parTransId="{0F19C060-B441-924A-964F-14F5104AF069}" sibTransId="{FECB9E2F-5FE7-2C43-8A0B-2FD0765A9F9A}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2F3C71E3-B034-934D-B012-3A7919EE540E}" type="presOf" srcId="{5722B866-0D75-F94C-8D6E-9C889A61B9E7}" destId="{6553C7B5-B9F5-894C-8D80-6748F92A34C9}" srcOrd="0" destOrd="0" presId="urn:microsoft.com/office/officeart/2005/8/layout/hierarchy3"/>
    <dgm:cxn modelId="{7060FF1D-A4BD-5849-B1D1-68BF50405461}" type="presOf" srcId="{B9C26572-52C5-EA4E-AF51-B86DA330E246}" destId="{50C2B2CD-64E1-A246-90CC-5BDC925BE744}" srcOrd="1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DFD30884-E332-E044-8A67-AA288170F803}" type="presParOf" srcId="{6920ABFF-1BC9-AE4F-B081-20D013FE70CB}" destId="{B3D0459C-0284-0549-A6B7-94D98BAA9231}" srcOrd="0" destOrd="0" presId="urn:microsoft.com/office/officeart/2005/8/layout/hierarchy3"/>
    <dgm:cxn modelId="{0C9290C6-9EC4-A249-BC0E-1D288B393F32}" type="presParOf" srcId="{B3D0459C-0284-0549-A6B7-94D98BAA9231}" destId="{37C46DF6-7D57-094D-A530-3FF201159F34}" srcOrd="0" destOrd="0" presId="urn:microsoft.com/office/officeart/2005/8/layout/hierarchy3"/>
    <dgm:cxn modelId="{8D5FF6E8-4D8A-AD4D-A5BB-D7B00B786881}" type="presParOf" srcId="{37C46DF6-7D57-094D-A530-3FF201159F34}" destId="{439CE834-9092-AA4C-A49E-AC7BA18D4074}" srcOrd="0" destOrd="0" presId="urn:microsoft.com/office/officeart/2005/8/layout/hierarchy3"/>
    <dgm:cxn modelId="{F814ADFD-3E6D-0B4D-B836-0326E291A6F1}" type="presParOf" srcId="{37C46DF6-7D57-094D-A530-3FF201159F34}" destId="{50C2B2CD-64E1-A246-90CC-5BDC925BE744}" srcOrd="1" destOrd="0" presId="urn:microsoft.com/office/officeart/2005/8/layout/hierarchy3"/>
    <dgm:cxn modelId="{1914AF11-4234-664A-A15F-9EDD5A55D997}" type="presParOf" srcId="{B3D0459C-0284-0549-A6B7-94D98BAA9231}" destId="{3B907752-DD55-454C-8B62-88445FF587B2}" srcOrd="1" destOrd="0" presId="urn:microsoft.com/office/officeart/2005/8/layout/hierarchy3"/>
    <dgm:cxn modelId="{65752551-0CE0-1C41-A367-1DB681DD4985}" type="presParOf" srcId="{3B907752-DD55-454C-8B62-88445FF587B2}" destId="{AE80DAB4-3B9D-6742-9999-0EA99A1A54E3}" srcOrd="0" destOrd="0" presId="urn:microsoft.com/office/officeart/2005/8/layout/hierarchy3"/>
    <dgm:cxn modelId="{C3E23856-0938-714A-A9F7-CD250DF63EE3}" type="presParOf" srcId="{3B907752-DD55-454C-8B62-88445FF587B2}" destId="{C4A86ECB-1A70-7340-9C15-9FF297E16D9E}" srcOrd="1" destOrd="0" presId="urn:microsoft.com/office/officeart/2005/8/layout/hierarchy3"/>
    <dgm:cxn modelId="{5065DDCD-6879-B649-ACE6-0CF835408F7D}" type="presParOf" srcId="{3B907752-DD55-454C-8B62-88445FF587B2}" destId="{6CD29A76-673D-BE44-A201-2E373F32C076}" srcOrd="2" destOrd="0" presId="urn:microsoft.com/office/officeart/2005/8/layout/hierarchy3"/>
    <dgm:cxn modelId="{58C530EB-A617-7744-A419-C7348BF0839E}" type="presParOf" srcId="{3B907752-DD55-454C-8B62-88445FF587B2}" destId="{7B715A97-617B-434A-B6AC-3646BAB6183B}" srcOrd="3" destOrd="0" presId="urn:microsoft.com/office/officeart/2005/8/layout/hierarchy3"/>
    <dgm:cxn modelId="{6C64693D-CB38-6A42-86B3-6BC853F0C87D}" type="presParOf" srcId="{3B907752-DD55-454C-8B62-88445FF587B2}" destId="{6553C7B5-B9F5-894C-8D80-6748F92A34C9}" srcOrd="4" destOrd="0" presId="urn:microsoft.com/office/officeart/2005/8/layout/hierarchy3"/>
    <dgm:cxn modelId="{0132A7EE-4349-0D41-A8F6-34A706519FFB}" type="presParOf" srcId="{3B907752-DD55-454C-8B62-88445FF587B2}" destId="{D625BD1C-123E-0F45-8857-4F2F5FA5CF78}" srcOrd="5" destOrd="0" presId="urn:microsoft.com/office/officeart/2005/8/layout/hierarchy3"/>
    <dgm:cxn modelId="{8775AA39-A7FD-1F47-9EDE-94B323FC2196}" type="presParOf" srcId="{3B907752-DD55-454C-8B62-88445FF587B2}" destId="{66F24990-AEC9-FF4A-B882-2BDC6E69C396}" srcOrd="6" destOrd="0" presId="urn:microsoft.com/office/officeart/2005/8/layout/hierarchy3"/>
    <dgm:cxn modelId="{620758E5-2802-D549-9276-3445704FCE62}" type="presParOf" srcId="{3B907752-DD55-454C-8B62-88445FF587B2}" destId="{C9A44010-5902-344B-907A-C9EBE85A6615}" srcOrd="7" destOrd="0" presId="urn:microsoft.com/office/officeart/2005/8/layout/hierarchy3"/>
    <dgm:cxn modelId="{9428D32C-5F45-A043-AF51-47D7715C261C}" type="presParOf" srcId="{3B907752-DD55-454C-8B62-88445FF587B2}" destId="{18B7B0A3-9287-E546-ABC1-6A94BD856C58}" srcOrd="8" destOrd="0" presId="urn:microsoft.com/office/officeart/2005/8/layout/hierarchy3"/>
    <dgm:cxn modelId="{A84B5F43-4B88-2743-B7FA-BD4BBE5C0833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891AC-C422-3F41-ABA3-EB4F850AF1E0}">
      <dsp:nvSpPr>
        <dsp:cNvPr id="0" name=""/>
        <dsp:cNvSpPr/>
      </dsp:nvSpPr>
      <dsp:spPr>
        <a:xfrm>
          <a:off x="0" y="0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LED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進行編碼（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Modulation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40499"/>
        <a:ext cx="3294370" cy="1301727"/>
      </dsp:txXfrm>
    </dsp:sp>
    <dsp:sp modelId="{897BF7BE-BB62-4343-BCEC-262CBB19DC68}">
      <dsp:nvSpPr>
        <dsp:cNvPr id="0" name=""/>
        <dsp:cNvSpPr/>
      </dsp:nvSpPr>
      <dsp:spPr>
        <a:xfrm rot="5400000">
          <a:off x="1411597" y="1439727"/>
          <a:ext cx="552172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5" y="1474754"/>
        <a:ext cx="373336" cy="386520"/>
      </dsp:txXfrm>
    </dsp:sp>
    <dsp:sp modelId="{A5A826BD-B044-8D4A-B2C6-BBAA1BCE975C}">
      <dsp:nvSpPr>
        <dsp:cNvPr id="0" name=""/>
        <dsp:cNvSpPr/>
      </dsp:nvSpPr>
      <dsp:spPr>
        <a:xfrm>
          <a:off x="0" y="2118955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光波傳遞</a:t>
          </a:r>
        </a:p>
      </dsp:txBody>
      <dsp:txXfrm>
        <a:off x="40499" y="2159454"/>
        <a:ext cx="3294370" cy="1301727"/>
      </dsp:txXfrm>
    </dsp:sp>
    <dsp:sp modelId="{9D916A22-BD18-324C-A435-7ECC77FEC453}">
      <dsp:nvSpPr>
        <dsp:cNvPr id="0" name=""/>
        <dsp:cNvSpPr/>
      </dsp:nvSpPr>
      <dsp:spPr>
        <a:xfrm rot="5400000">
          <a:off x="1443854" y="3515674"/>
          <a:ext cx="487659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6" y="3582957"/>
        <a:ext cx="373336" cy="341361"/>
      </dsp:txXfrm>
    </dsp:sp>
    <dsp:sp modelId="{D8E67274-6C93-C946-9C02-EB60C3C3A408}">
      <dsp:nvSpPr>
        <dsp:cNvPr id="0" name=""/>
        <dsp:cNvSpPr/>
      </dsp:nvSpPr>
      <dsp:spPr>
        <a:xfrm>
          <a:off x="0" y="4151893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進行解碼（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Demodulation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4192392"/>
        <a:ext cx="3294370" cy="1301727"/>
      </dsp:txXfrm>
    </dsp:sp>
    <dsp:sp modelId="{4952ED3B-3DBB-2543-836F-FF4B9FB5921D}">
      <dsp:nvSpPr>
        <dsp:cNvPr id="0" name=""/>
        <dsp:cNvSpPr/>
      </dsp:nvSpPr>
      <dsp:spPr>
        <a:xfrm rot="5400000">
          <a:off x="1428422" y="5569187"/>
          <a:ext cx="518522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6" y="5621039"/>
        <a:ext cx="373336" cy="362965"/>
      </dsp:txXfrm>
    </dsp:sp>
    <dsp:sp modelId="{F934A8E9-4803-8946-97C0-FD931445E1CC}">
      <dsp:nvSpPr>
        <dsp:cNvPr id="0" name=""/>
        <dsp:cNvSpPr/>
      </dsp:nvSpPr>
      <dsp:spPr>
        <a:xfrm>
          <a:off x="0" y="6225982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6266481"/>
        <a:ext cx="3294370" cy="130172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F485-2F8D-3E40-98E0-D5026C10BC97}">
      <dsp:nvSpPr>
        <dsp:cNvPr id="0" name=""/>
        <dsp:cNvSpPr/>
      </dsp:nvSpPr>
      <dsp:spPr>
        <a:xfrm>
          <a:off x="7872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52468" y="44596"/>
        <a:ext cx="3345996" cy="1433426"/>
      </dsp:txXfrm>
    </dsp:sp>
    <dsp:sp modelId="{82E2D7FE-E29C-F841-8673-0757793C17B9}">
      <dsp:nvSpPr>
        <dsp:cNvPr id="0" name=""/>
        <dsp:cNvSpPr/>
      </dsp:nvSpPr>
      <dsp:spPr>
        <a:xfrm>
          <a:off x="3786579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86579" y="505730"/>
        <a:ext cx="509781" cy="511156"/>
      </dsp:txXfrm>
    </dsp:sp>
    <dsp:sp modelId="{1BE769DC-A834-2D4C-A43C-E3C121B25289}">
      <dsp:nvSpPr>
        <dsp:cNvPr id="0" name=""/>
        <dsp:cNvSpPr/>
      </dsp:nvSpPr>
      <dsp:spPr>
        <a:xfrm>
          <a:off x="4817136" y="0"/>
          <a:ext cx="5559130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sp:txBody>
      <dsp:txXfrm>
        <a:off x="4861732" y="44596"/>
        <a:ext cx="5469938" cy="1433426"/>
      </dsp:txXfrm>
    </dsp:sp>
    <dsp:sp modelId="{DA059EC2-EF2E-694A-9424-C0848932F3A3}">
      <dsp:nvSpPr>
        <dsp:cNvPr id="0" name=""/>
        <dsp:cNvSpPr/>
      </dsp:nvSpPr>
      <dsp:spPr>
        <a:xfrm>
          <a:off x="10719785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0719785" y="505730"/>
        <a:ext cx="509781" cy="511156"/>
      </dsp:txXfrm>
    </dsp:sp>
    <dsp:sp modelId="{CE7E4284-EE19-FD4A-93E5-6627E599E6FE}">
      <dsp:nvSpPr>
        <dsp:cNvPr id="0" name=""/>
        <dsp:cNvSpPr/>
      </dsp:nvSpPr>
      <dsp:spPr>
        <a:xfrm>
          <a:off x="11750341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1794937" y="44596"/>
        <a:ext cx="3345996" cy="143342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F485-2F8D-3E40-98E0-D5026C10BC97}">
      <dsp:nvSpPr>
        <dsp:cNvPr id="0" name=""/>
        <dsp:cNvSpPr/>
      </dsp:nvSpPr>
      <dsp:spPr>
        <a:xfrm>
          <a:off x="7872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52468" y="44596"/>
        <a:ext cx="3345996" cy="1433426"/>
      </dsp:txXfrm>
    </dsp:sp>
    <dsp:sp modelId="{82E2D7FE-E29C-F841-8673-0757793C17B9}">
      <dsp:nvSpPr>
        <dsp:cNvPr id="0" name=""/>
        <dsp:cNvSpPr/>
      </dsp:nvSpPr>
      <dsp:spPr>
        <a:xfrm>
          <a:off x="3786579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86579" y="505730"/>
        <a:ext cx="509781" cy="511156"/>
      </dsp:txXfrm>
    </dsp:sp>
    <dsp:sp modelId="{1BE769DC-A834-2D4C-A43C-E3C121B25289}">
      <dsp:nvSpPr>
        <dsp:cNvPr id="0" name=""/>
        <dsp:cNvSpPr/>
      </dsp:nvSpPr>
      <dsp:spPr>
        <a:xfrm>
          <a:off x="4817136" y="0"/>
          <a:ext cx="5559130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sp:txBody>
      <dsp:txXfrm>
        <a:off x="4861732" y="44596"/>
        <a:ext cx="5469938" cy="1433426"/>
      </dsp:txXfrm>
    </dsp:sp>
    <dsp:sp modelId="{DA059EC2-EF2E-694A-9424-C0848932F3A3}">
      <dsp:nvSpPr>
        <dsp:cNvPr id="0" name=""/>
        <dsp:cNvSpPr/>
      </dsp:nvSpPr>
      <dsp:spPr>
        <a:xfrm>
          <a:off x="10719785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0719785" y="505730"/>
        <a:ext cx="509781" cy="511156"/>
      </dsp:txXfrm>
    </dsp:sp>
    <dsp:sp modelId="{CE7E4284-EE19-FD4A-93E5-6627E599E6FE}">
      <dsp:nvSpPr>
        <dsp:cNvPr id="0" name=""/>
        <dsp:cNvSpPr/>
      </dsp:nvSpPr>
      <dsp:spPr>
        <a:xfrm>
          <a:off x="11750341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1794937" y="44596"/>
        <a:ext cx="3345996" cy="143342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891AC-C422-3F41-ABA3-EB4F850AF1E0}">
      <dsp:nvSpPr>
        <dsp:cNvPr id="0" name=""/>
        <dsp:cNvSpPr/>
      </dsp:nvSpPr>
      <dsp:spPr>
        <a:xfrm>
          <a:off x="0" y="0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在</a:t>
          </a:r>
          <a:r>
            <a:rPr kumimoji="1" lang="en-US" altLang="zh-TW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ROI</a:t>
          </a: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中選則</a:t>
          </a:r>
          <a:r>
            <a:rPr kumimoji="1" lang="en-US" altLang="zh-TW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K</a:t>
          </a: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個樣本點</a:t>
          </a:r>
          <a:endParaRPr lang="zh-TW" altLang="en-US" sz="36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1132" y="41132"/>
        <a:ext cx="7972643" cy="1322092"/>
      </dsp:txXfrm>
    </dsp:sp>
    <dsp:sp modelId="{897BF7BE-BB62-4343-BCEC-262CBB19DC68}">
      <dsp:nvSpPr>
        <dsp:cNvPr id="0" name=""/>
        <dsp:cNvSpPr/>
      </dsp:nvSpPr>
      <dsp:spPr>
        <a:xfrm rot="5400000">
          <a:off x="3763107" y="1440838"/>
          <a:ext cx="528692" cy="631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3837865" y="1492472"/>
        <a:ext cx="379176" cy="370084"/>
      </dsp:txXfrm>
    </dsp:sp>
    <dsp:sp modelId="{A5A826BD-B044-8D4A-B2C6-BBAA1BCE975C}">
      <dsp:nvSpPr>
        <dsp:cNvPr id="0" name=""/>
        <dsp:cNvSpPr/>
      </dsp:nvSpPr>
      <dsp:spPr>
        <a:xfrm>
          <a:off x="0" y="2109280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各樣本點利用定位演算法求相對位置</a:t>
          </a:r>
        </a:p>
      </dsp:txBody>
      <dsp:txXfrm>
        <a:off x="41132" y="2150412"/>
        <a:ext cx="7972643" cy="1322092"/>
      </dsp:txXfrm>
    </dsp:sp>
    <dsp:sp modelId="{9D916A22-BD18-324C-A435-7ECC77FEC453}">
      <dsp:nvSpPr>
        <dsp:cNvPr id="0" name=""/>
        <dsp:cNvSpPr/>
      </dsp:nvSpPr>
      <dsp:spPr>
        <a:xfrm rot="5400000">
          <a:off x="3764136" y="3548745"/>
          <a:ext cx="526633" cy="631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3837865" y="3601408"/>
        <a:ext cx="379176" cy="368643"/>
      </dsp:txXfrm>
    </dsp:sp>
    <dsp:sp modelId="{F934A8E9-4803-8946-97C0-FD931445E1CC}">
      <dsp:nvSpPr>
        <dsp:cNvPr id="0" name=""/>
        <dsp:cNvSpPr/>
      </dsp:nvSpPr>
      <dsp:spPr>
        <a:xfrm>
          <a:off x="0" y="4215814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系算容許誤差內的樣本點數量</a:t>
          </a:r>
          <a:endParaRPr lang="zh-TW" altLang="en-US" sz="36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1132" y="4256946"/>
        <a:ext cx="7972643" cy="13220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1693789" y="1173"/>
          <a:ext cx="148922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(2.3.1)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718712" y="26096"/>
        <a:ext cx="1439380" cy="801093"/>
      </dsp:txXfrm>
    </dsp:sp>
    <dsp:sp modelId="{9B9113F1-0129-9740-A5AE-46566EACD30A}">
      <dsp:nvSpPr>
        <dsp:cNvPr id="0" name=""/>
        <dsp:cNvSpPr/>
      </dsp:nvSpPr>
      <dsp:spPr>
        <a:xfrm>
          <a:off x="1842712" y="852113"/>
          <a:ext cx="131311" cy="409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396"/>
              </a:lnTo>
              <a:lnTo>
                <a:pt x="131311" y="4093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70CB5-B2B0-3141-9515-881C8B9E44CF}">
      <dsp:nvSpPr>
        <dsp:cNvPr id="0" name=""/>
        <dsp:cNvSpPr/>
      </dsp:nvSpPr>
      <dsp:spPr>
        <a:xfrm>
          <a:off x="1974023" y="992560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1008314"/>
        <a:ext cx="1396546" cy="506389"/>
      </dsp:txXfrm>
    </dsp:sp>
    <dsp:sp modelId="{68224DD9-6A5D-F14D-820A-C76A8CF5F367}">
      <dsp:nvSpPr>
        <dsp:cNvPr id="0" name=""/>
        <dsp:cNvSpPr/>
      </dsp:nvSpPr>
      <dsp:spPr>
        <a:xfrm>
          <a:off x="1842712" y="852113"/>
          <a:ext cx="131311" cy="1062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2335"/>
              </a:lnTo>
              <a:lnTo>
                <a:pt x="131311" y="106233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DF3F-2C2E-2546-A365-1775AB54B7B2}">
      <dsp:nvSpPr>
        <dsp:cNvPr id="0" name=""/>
        <dsp:cNvSpPr/>
      </dsp:nvSpPr>
      <dsp:spPr>
        <a:xfrm>
          <a:off x="1974023" y="1645499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1661253"/>
        <a:ext cx="1396546" cy="506389"/>
      </dsp:txXfrm>
    </dsp:sp>
    <dsp:sp modelId="{BA691919-B5D2-AB4B-B90B-DA7049DEA8F0}">
      <dsp:nvSpPr>
        <dsp:cNvPr id="0" name=""/>
        <dsp:cNvSpPr/>
      </dsp:nvSpPr>
      <dsp:spPr>
        <a:xfrm>
          <a:off x="1842712" y="852113"/>
          <a:ext cx="131311" cy="1715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5274"/>
              </a:lnTo>
              <a:lnTo>
                <a:pt x="131311" y="171527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24C4B-25FF-8C48-9EBC-5718723FDE55}">
      <dsp:nvSpPr>
        <dsp:cNvPr id="0" name=""/>
        <dsp:cNvSpPr/>
      </dsp:nvSpPr>
      <dsp:spPr>
        <a:xfrm>
          <a:off x="1974023" y="2298438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2314192"/>
        <a:ext cx="1396546" cy="506389"/>
      </dsp:txXfrm>
    </dsp:sp>
    <dsp:sp modelId="{7252FE77-2E18-3E49-8C85-BDC21098110D}">
      <dsp:nvSpPr>
        <dsp:cNvPr id="0" name=""/>
        <dsp:cNvSpPr/>
      </dsp:nvSpPr>
      <dsp:spPr>
        <a:xfrm>
          <a:off x="1842712" y="852113"/>
          <a:ext cx="131311" cy="2368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8213"/>
              </a:lnTo>
              <a:lnTo>
                <a:pt x="131311" y="236821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F58B9-7B7E-2545-9C87-CD7D1FA7F007}">
      <dsp:nvSpPr>
        <dsp:cNvPr id="0" name=""/>
        <dsp:cNvSpPr/>
      </dsp:nvSpPr>
      <dsp:spPr>
        <a:xfrm>
          <a:off x="1974023" y="2951377"/>
          <a:ext cx="1473010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2967131"/>
        <a:ext cx="1441502" cy="506389"/>
      </dsp:txXfrm>
    </dsp:sp>
    <dsp:sp modelId="{439CE834-9092-AA4C-A49E-AC7BA18D4074}">
      <dsp:nvSpPr>
        <dsp:cNvPr id="0" name=""/>
        <dsp:cNvSpPr/>
      </dsp:nvSpPr>
      <dsp:spPr>
        <a:xfrm>
          <a:off x="3413099" y="1173"/>
          <a:ext cx="181580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 (2.3.2)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438022" y="26096"/>
        <a:ext cx="1765960" cy="801093"/>
      </dsp:txXfrm>
    </dsp:sp>
    <dsp:sp modelId="{AE80DAB4-3B9D-6742-9999-0EA99A1A54E3}">
      <dsp:nvSpPr>
        <dsp:cNvPr id="0" name=""/>
        <dsp:cNvSpPr/>
      </dsp:nvSpPr>
      <dsp:spPr>
        <a:xfrm>
          <a:off x="3594680" y="852113"/>
          <a:ext cx="181580" cy="363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441"/>
              </a:lnTo>
              <a:lnTo>
                <a:pt x="181580" y="36344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3776261" y="967154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90812" y="981705"/>
        <a:ext cx="1626900" cy="467698"/>
      </dsp:txXfrm>
    </dsp:sp>
    <dsp:sp modelId="{6CD29A76-673D-BE44-A201-2E373F32C076}">
      <dsp:nvSpPr>
        <dsp:cNvPr id="0" name=""/>
        <dsp:cNvSpPr/>
      </dsp:nvSpPr>
      <dsp:spPr>
        <a:xfrm>
          <a:off x="3594680" y="852113"/>
          <a:ext cx="181580" cy="975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283"/>
              </a:lnTo>
              <a:lnTo>
                <a:pt x="181580" y="97528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3776261" y="1578996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3790812" y="1593547"/>
        <a:ext cx="1626900" cy="467698"/>
      </dsp:txXfrm>
    </dsp:sp>
    <dsp:sp modelId="{6553C7B5-B9F5-894C-8D80-6748F92A34C9}">
      <dsp:nvSpPr>
        <dsp:cNvPr id="0" name=""/>
        <dsp:cNvSpPr/>
      </dsp:nvSpPr>
      <dsp:spPr>
        <a:xfrm>
          <a:off x="3594680" y="852113"/>
          <a:ext cx="181580" cy="1587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124"/>
              </a:lnTo>
              <a:lnTo>
                <a:pt x="181580" y="158712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3776261" y="2190837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3790812" y="2205388"/>
        <a:ext cx="1626900" cy="467698"/>
      </dsp:txXfrm>
    </dsp:sp>
    <dsp:sp modelId="{66F24990-AEC9-FF4A-B882-2BDC6E69C396}">
      <dsp:nvSpPr>
        <dsp:cNvPr id="0" name=""/>
        <dsp:cNvSpPr/>
      </dsp:nvSpPr>
      <dsp:spPr>
        <a:xfrm>
          <a:off x="3594680" y="852113"/>
          <a:ext cx="181580" cy="2198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966"/>
              </a:lnTo>
              <a:lnTo>
                <a:pt x="181580" y="219896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3776261" y="2802679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3790812" y="2817230"/>
        <a:ext cx="1626900" cy="467698"/>
      </dsp:txXfrm>
    </dsp:sp>
    <dsp:sp modelId="{18B7B0A3-9287-E546-ABC1-6A94BD856C58}">
      <dsp:nvSpPr>
        <dsp:cNvPr id="0" name=""/>
        <dsp:cNvSpPr/>
      </dsp:nvSpPr>
      <dsp:spPr>
        <a:xfrm>
          <a:off x="3594680" y="852113"/>
          <a:ext cx="181580" cy="2810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0808"/>
              </a:lnTo>
              <a:lnTo>
                <a:pt x="181580" y="281080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3776261" y="3414521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3790812" y="3429072"/>
        <a:ext cx="1626900" cy="4676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1579767" y="908"/>
          <a:ext cx="1394428" cy="7967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(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2.2.1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03104" y="24245"/>
        <a:ext cx="1347754" cy="750097"/>
      </dsp:txXfrm>
    </dsp:sp>
    <dsp:sp modelId="{9B9113F1-0129-9740-A5AE-46566EACD30A}">
      <dsp:nvSpPr>
        <dsp:cNvPr id="0" name=""/>
        <dsp:cNvSpPr/>
      </dsp:nvSpPr>
      <dsp:spPr>
        <a:xfrm>
          <a:off x="1719210" y="797680"/>
          <a:ext cx="122952" cy="383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335"/>
              </a:lnTo>
              <a:lnTo>
                <a:pt x="122952" y="38333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70CB5-B2B0-3141-9515-881C8B9E44CF}">
      <dsp:nvSpPr>
        <dsp:cNvPr id="0" name=""/>
        <dsp:cNvSpPr/>
      </dsp:nvSpPr>
      <dsp:spPr>
        <a:xfrm>
          <a:off x="1842163" y="929187"/>
          <a:ext cx="1506045" cy="503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6915" y="943939"/>
        <a:ext cx="1476541" cy="474153"/>
      </dsp:txXfrm>
    </dsp:sp>
    <dsp:sp modelId="{68224DD9-6A5D-F14D-820A-C76A8CF5F367}">
      <dsp:nvSpPr>
        <dsp:cNvPr id="0" name=""/>
        <dsp:cNvSpPr/>
      </dsp:nvSpPr>
      <dsp:spPr>
        <a:xfrm>
          <a:off x="1719210" y="797680"/>
          <a:ext cx="122952" cy="1001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1210"/>
              </a:lnTo>
              <a:lnTo>
                <a:pt x="122952" y="100121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DF3F-2C2E-2546-A365-1775AB54B7B2}">
      <dsp:nvSpPr>
        <dsp:cNvPr id="0" name=""/>
        <dsp:cNvSpPr/>
      </dsp:nvSpPr>
      <dsp:spPr>
        <a:xfrm>
          <a:off x="1842163" y="1540563"/>
          <a:ext cx="14389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1555695"/>
        <a:ext cx="1408730" cy="486392"/>
      </dsp:txXfrm>
    </dsp:sp>
    <dsp:sp modelId="{BA691919-B5D2-AB4B-B90B-DA7049DEA8F0}">
      <dsp:nvSpPr>
        <dsp:cNvPr id="0" name=""/>
        <dsp:cNvSpPr/>
      </dsp:nvSpPr>
      <dsp:spPr>
        <a:xfrm>
          <a:off x="1719210" y="797680"/>
          <a:ext cx="122952" cy="1625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5585"/>
              </a:lnTo>
              <a:lnTo>
                <a:pt x="122952" y="162558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24C4B-25FF-8C48-9EBC-5718723FDE55}">
      <dsp:nvSpPr>
        <dsp:cNvPr id="0" name=""/>
        <dsp:cNvSpPr/>
      </dsp:nvSpPr>
      <dsp:spPr>
        <a:xfrm>
          <a:off x="1842163" y="2164938"/>
          <a:ext cx="14389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2180070"/>
        <a:ext cx="1408730" cy="486392"/>
      </dsp:txXfrm>
    </dsp:sp>
    <dsp:sp modelId="{7252FE77-2E18-3E49-8C85-BDC21098110D}">
      <dsp:nvSpPr>
        <dsp:cNvPr id="0" name=""/>
        <dsp:cNvSpPr/>
      </dsp:nvSpPr>
      <dsp:spPr>
        <a:xfrm>
          <a:off x="1719210" y="797680"/>
          <a:ext cx="122952" cy="22499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9960"/>
              </a:lnTo>
              <a:lnTo>
                <a:pt x="122952" y="224996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F58B9-7B7E-2545-9C87-CD7D1FA7F007}">
      <dsp:nvSpPr>
        <dsp:cNvPr id="0" name=""/>
        <dsp:cNvSpPr/>
      </dsp:nvSpPr>
      <dsp:spPr>
        <a:xfrm>
          <a:off x="1842163" y="2789312"/>
          <a:ext cx="14842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2804444"/>
        <a:ext cx="1454030" cy="486392"/>
      </dsp:txXfrm>
    </dsp:sp>
    <dsp:sp modelId="{439CE834-9092-AA4C-A49E-AC7BA18D4074}">
      <dsp:nvSpPr>
        <dsp:cNvPr id="0" name=""/>
        <dsp:cNvSpPr/>
      </dsp:nvSpPr>
      <dsp:spPr>
        <a:xfrm>
          <a:off x="3240091" y="908"/>
          <a:ext cx="1700219" cy="7967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 (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2.2.2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263428" y="24245"/>
        <a:ext cx="1653545" cy="750097"/>
      </dsp:txXfrm>
    </dsp:sp>
    <dsp:sp modelId="{AE80DAB4-3B9D-6742-9999-0EA99A1A54E3}">
      <dsp:nvSpPr>
        <dsp:cNvPr id="0" name=""/>
        <dsp:cNvSpPr/>
      </dsp:nvSpPr>
      <dsp:spPr>
        <a:xfrm>
          <a:off x="3410113" y="797680"/>
          <a:ext cx="170021" cy="340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306"/>
              </a:lnTo>
              <a:lnTo>
                <a:pt x="170021" y="34030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3580135" y="905399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593760" y="919024"/>
        <a:ext cx="1523337" cy="437925"/>
      </dsp:txXfrm>
    </dsp:sp>
    <dsp:sp modelId="{6CD29A76-673D-BE44-A201-2E373F32C076}">
      <dsp:nvSpPr>
        <dsp:cNvPr id="0" name=""/>
        <dsp:cNvSpPr/>
      </dsp:nvSpPr>
      <dsp:spPr>
        <a:xfrm>
          <a:off x="3410113" y="797680"/>
          <a:ext cx="170021" cy="913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3200"/>
              </a:lnTo>
              <a:lnTo>
                <a:pt x="170021" y="91320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3580135" y="1478293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3593760" y="1491918"/>
        <a:ext cx="1523337" cy="437925"/>
      </dsp:txXfrm>
    </dsp:sp>
    <dsp:sp modelId="{6553C7B5-B9F5-894C-8D80-6748F92A34C9}">
      <dsp:nvSpPr>
        <dsp:cNvPr id="0" name=""/>
        <dsp:cNvSpPr/>
      </dsp:nvSpPr>
      <dsp:spPr>
        <a:xfrm>
          <a:off x="3410113" y="797680"/>
          <a:ext cx="170021" cy="14860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094"/>
              </a:lnTo>
              <a:lnTo>
                <a:pt x="170021" y="148609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3580135" y="2051187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3593760" y="2064812"/>
        <a:ext cx="1523337" cy="437925"/>
      </dsp:txXfrm>
    </dsp:sp>
    <dsp:sp modelId="{66F24990-AEC9-FF4A-B882-2BDC6E69C396}">
      <dsp:nvSpPr>
        <dsp:cNvPr id="0" name=""/>
        <dsp:cNvSpPr/>
      </dsp:nvSpPr>
      <dsp:spPr>
        <a:xfrm>
          <a:off x="3410113" y="797680"/>
          <a:ext cx="170021" cy="2058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8988"/>
              </a:lnTo>
              <a:lnTo>
                <a:pt x="170021" y="205898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3580135" y="2624081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3593760" y="2637706"/>
        <a:ext cx="1523337" cy="437925"/>
      </dsp:txXfrm>
    </dsp:sp>
    <dsp:sp modelId="{18B7B0A3-9287-E546-ABC1-6A94BD856C58}">
      <dsp:nvSpPr>
        <dsp:cNvPr id="0" name=""/>
        <dsp:cNvSpPr/>
      </dsp:nvSpPr>
      <dsp:spPr>
        <a:xfrm>
          <a:off x="3410113" y="797680"/>
          <a:ext cx="170021" cy="2631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882"/>
              </a:lnTo>
              <a:lnTo>
                <a:pt x="170021" y="2631882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3580135" y="3196975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3593760" y="3210600"/>
        <a:ext cx="1523337" cy="4379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CE834-9092-AA4C-A49E-AC7BA18D4074}">
      <dsp:nvSpPr>
        <dsp:cNvPr id="0" name=""/>
        <dsp:cNvSpPr/>
      </dsp:nvSpPr>
      <dsp:spPr>
        <a:xfrm>
          <a:off x="2553444" y="1173"/>
          <a:ext cx="181580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578367" y="26096"/>
        <a:ext cx="1765960" cy="801093"/>
      </dsp:txXfrm>
    </dsp:sp>
    <dsp:sp modelId="{AE80DAB4-3B9D-6742-9999-0EA99A1A54E3}">
      <dsp:nvSpPr>
        <dsp:cNvPr id="0" name=""/>
        <dsp:cNvSpPr/>
      </dsp:nvSpPr>
      <dsp:spPr>
        <a:xfrm>
          <a:off x="2735025" y="852113"/>
          <a:ext cx="181580" cy="363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441"/>
              </a:lnTo>
              <a:lnTo>
                <a:pt x="181580" y="36344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2916606" y="967154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931157" y="981705"/>
        <a:ext cx="1626900" cy="467698"/>
      </dsp:txXfrm>
    </dsp:sp>
    <dsp:sp modelId="{6CD29A76-673D-BE44-A201-2E373F32C076}">
      <dsp:nvSpPr>
        <dsp:cNvPr id="0" name=""/>
        <dsp:cNvSpPr/>
      </dsp:nvSpPr>
      <dsp:spPr>
        <a:xfrm>
          <a:off x="2735025" y="852113"/>
          <a:ext cx="181580" cy="975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283"/>
              </a:lnTo>
              <a:lnTo>
                <a:pt x="181580" y="97528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2916606" y="1578996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2931157" y="1593547"/>
        <a:ext cx="1626900" cy="467698"/>
      </dsp:txXfrm>
    </dsp:sp>
    <dsp:sp modelId="{6553C7B5-B9F5-894C-8D80-6748F92A34C9}">
      <dsp:nvSpPr>
        <dsp:cNvPr id="0" name=""/>
        <dsp:cNvSpPr/>
      </dsp:nvSpPr>
      <dsp:spPr>
        <a:xfrm>
          <a:off x="2735025" y="852113"/>
          <a:ext cx="181580" cy="1587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124"/>
              </a:lnTo>
              <a:lnTo>
                <a:pt x="181580" y="158712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2916606" y="2190837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2931157" y="2205388"/>
        <a:ext cx="1626900" cy="467698"/>
      </dsp:txXfrm>
    </dsp:sp>
    <dsp:sp modelId="{66F24990-AEC9-FF4A-B882-2BDC6E69C396}">
      <dsp:nvSpPr>
        <dsp:cNvPr id="0" name=""/>
        <dsp:cNvSpPr/>
      </dsp:nvSpPr>
      <dsp:spPr>
        <a:xfrm>
          <a:off x="2735025" y="852113"/>
          <a:ext cx="181580" cy="2198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966"/>
              </a:lnTo>
              <a:lnTo>
                <a:pt x="181580" y="219896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2916606" y="2802679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2931157" y="2817230"/>
        <a:ext cx="1626900" cy="467698"/>
      </dsp:txXfrm>
    </dsp:sp>
    <dsp:sp modelId="{18B7B0A3-9287-E546-ABC1-6A94BD856C58}">
      <dsp:nvSpPr>
        <dsp:cNvPr id="0" name=""/>
        <dsp:cNvSpPr/>
      </dsp:nvSpPr>
      <dsp:spPr>
        <a:xfrm>
          <a:off x="2735025" y="852113"/>
          <a:ext cx="181580" cy="2810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0808"/>
              </a:lnTo>
              <a:lnTo>
                <a:pt x="181580" y="281080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2916606" y="3414521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2931157" y="3429072"/>
        <a:ext cx="1626900" cy="467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F9BF-13DE-8443-A7CC-15BDDA9E8E66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75E22-726B-1540-A539-793F77B9CA8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995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1pPr>
    <a:lvl2pPr marL="69119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2pPr>
    <a:lvl3pPr marL="138239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3pPr>
    <a:lvl4pPr marL="207358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4pPr>
    <a:lvl5pPr marL="276478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5pPr>
    <a:lvl6pPr marL="345597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6pPr>
    <a:lvl7pPr marL="414717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7pPr>
    <a:lvl8pPr marL="483836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8pPr>
    <a:lvl9pPr marL="552956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6568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1262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578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5174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521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5774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7442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0328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7445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0838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7132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2587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8745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140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691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本研究針對的是使用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（</a:t>
            </a:r>
            <a:r>
              <a:rPr kumimoji="1" lang="en-US" altLang="zh-TW" dirty="0" smtClean="0"/>
              <a:t>Photodiode</a:t>
            </a:r>
            <a:r>
              <a:rPr kumimoji="1" lang="zh-TW" altLang="en-US" dirty="0" smtClean="0"/>
              <a:t>光電二極體）的定位系統，這種系統分為目標物與觀察者，兩者皆為剛體，觀察者由多個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組成，透過接收多個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組成的目標物所發出的光訊號，藉由各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所接收到的各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光強度，進行演算法計算，得到兩座標系的相對位置。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目標將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分別包裝成兩個獨立可攜的裝置，可靈活的將兩個任意安裝在欲量測的兩物體上。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其中，為了能讓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夠辨識光訊號來源是哪個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，系統需要進行編碼，各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將自己的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編碼後傳送，光波傳遞至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端之後需進行解碼，各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需將所接收到的訊號分解成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與強度，可以得到</a:t>
            </a:r>
            <a:r>
              <a:rPr kumimoji="1" lang="en-US" altLang="zh-TW" dirty="0" err="1" smtClean="0"/>
              <a:t>LxP</a:t>
            </a:r>
            <a:r>
              <a:rPr kumimoji="1" lang="zh-TW" altLang="en-US" dirty="0" smtClean="0"/>
              <a:t>個對應的強度。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因此，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硬體端需要針對可見光通訊的部分進行編碼解碼，而定位演算法則是要針對光波傳遞中，光強度與相對位置之間的特性進行分析，透過多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的強度關係，回推兩座標系的相對位置。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在此系統中，需要克服的問題包含可見光通訊的可靠度，如何有效的利用編碼解碼得到多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的訊號強度是有難度的；除此之外，有效的定位演算法也需要被探討，現今大多演算法會假設硬體為理想、限制兩者為平行，且缺乏同時兼具效率又能達到三維定位的演算法，因此本研究針對定位演算法的部分，從理論上探討如何建立完整又靈活的三維定位演算法，並透過改變系統中的參數來針對不同情境提供最佳系統組態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8333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探討多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系統之前，需先介紹一對一的光傳遞模型，簡單將光傳遞模型從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發射傳送到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分為三個部分：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首先是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輻射的部分，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的輻射模式為軸對稱的朗博輻射模式，輻射強度為出射角度的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的次方，該次方就是朗博次方。朗博次方影響著輻射強度隨出射角度變化的改變速度，朗博次方愈大時，光束較為集中，隨著出射角變大時輻射強度衰減的速度越快，對角度變化的敏感度較大，然而可視範圍變小。因此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發光強度式子如下，為出射角的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函數，其中由於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照光並非一維的，其照射模式是軸對稱的，因此</a:t>
            </a:r>
            <a:r>
              <a:rPr kumimoji="1" lang="en-US" altLang="zh-TW" dirty="0" smtClean="0"/>
              <a:t>(Ml+1)/2pi</a:t>
            </a:r>
            <a:r>
              <a:rPr kumimoji="1" lang="zh-TW" altLang="en-US" dirty="0" smtClean="0"/>
              <a:t>為一常數使總照射能量相同。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接著是光傳播至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的部分，輻射強度會與距離平方成反比，而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同樣遵守朗博輻射模式，因此接收到的輻射強度為入射角度的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函數的次方。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最後是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的硬體部分，透過硬體參數：有效面積與響應率，將光輻射強度轉換為電流。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1176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的訊號中，當我們統一所有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的硬體參數，光強度的變數便僅剩下入射角、出射角、以及距離三項。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考慮單個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，當我們將多個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擺設於同個位置時，各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的出射角與距離皆相同，因此輸出電流僅為入射角的函數。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比較兩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的入射強度，取得兩者比值並開朗博次方根後，即為兩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入射角的餘弦比值。透過內積與餘弦的關係，符合該餘弦比值的入射方位便為一平面。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兩兩比較入射強度得到多個平面，平面交點即為入射方位。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8245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的訊號中，當我們統一所有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的硬體參數，光強度的變數便僅剩下入射角、出射角、以及距離三項。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考慮單個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，當我們將多個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擺設於同個位置時，各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的出射角與距離皆相同，因此輸出電流僅為入射角的函數。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比較兩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的入射強度，取得兩者比值並開朗博次方根後，即為兩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入射角的餘弦比值。透過內積與餘弦的關係，符合該餘弦比值的入射方位便為一平面。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smtClean="0"/>
              <a:t>兩兩比較入射強度得到多個平面，平面交點即為入射方位。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430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我們的目標是透過改變朗博次方與硬體組態使系統表現提升，而系統表現代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5477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本研究主要著重在朗博次方與組態的探討：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朗博次方為覆蓋率與角度敏感度之間的取捨，其為欲探討的變數之一。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再來欲探討的是硬體擺設組態最系統表現的影響。由於設計的演算法需限制各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擺放於同位置，因此擺設自由度各自只有</a:t>
            </a:r>
            <a:r>
              <a:rPr kumimoji="1" lang="en-US" altLang="zh-TW" dirty="0" smtClean="0"/>
              <a:t>2dof</a:t>
            </a:r>
            <a:r>
              <a:rPr kumimoji="1" lang="zh-TW" altLang="en-US" dirty="0" smtClean="0"/>
              <a:t>，為球座標系中的天頂角與方位角，因此共有</a:t>
            </a:r>
            <a:r>
              <a:rPr kumimoji="1" lang="en-US" altLang="zh-TW" dirty="0" smtClean="0"/>
              <a:t>2+P*2+L*2</a:t>
            </a:r>
            <a:r>
              <a:rPr kumimoji="1" lang="zh-TW" altLang="en-US" dirty="0" smtClean="0"/>
              <a:t>個變數。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426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8835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21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5001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169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1958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7139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642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767462"/>
            <a:ext cx="13500498" cy="375991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672376"/>
            <a:ext cx="13500498" cy="2607442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74987"/>
            <a:ext cx="3881393" cy="91523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7" y="574987"/>
            <a:ext cx="11419170" cy="91523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  <a:lvl2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2pPr>
            <a:lvl3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3pPr>
            <a:lvl4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4pPr>
            <a:lvl5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fld id="{FA211DFF-BB2F-CB4E-809D-92F79E84671F}" type="datetimeFigureOut">
              <a:rPr kumimoji="1" lang="zh-TW" altLang="en-US" smtClean="0"/>
              <a:pPr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fld id="{66F991B7-2001-9048-8FC3-FC7E9145A78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692444"/>
            <a:ext cx="15525572" cy="4492401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227345"/>
            <a:ext cx="15525572" cy="2362447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6" y="2874937"/>
            <a:ext cx="7650282" cy="68523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7" y="2874937"/>
            <a:ext cx="7650282" cy="68523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74990"/>
            <a:ext cx="15525572" cy="208745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647445"/>
            <a:ext cx="7615123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944916"/>
            <a:ext cx="7615123" cy="58023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647445"/>
            <a:ext cx="7652626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944916"/>
            <a:ext cx="7652626" cy="58023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2" y="719986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554966"/>
            <a:ext cx="9112836" cy="7674832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2" y="3239931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2" y="719986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554966"/>
            <a:ext cx="9112836" cy="7674832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2" y="3239931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874937"/>
            <a:ext cx="1552557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009783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009783"/>
            <a:ext cx="607522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9" y="10009783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891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50020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5" Type="http://schemas.openxmlformats.org/officeDocument/2006/relationships/image" Target="../media/image600.png"/><Relationship Id="rId6" Type="http://schemas.openxmlformats.org/officeDocument/2006/relationships/image" Target="../media/image63.png"/><Relationship Id="rId7" Type="http://schemas.openxmlformats.org/officeDocument/2006/relationships/image" Target="../media/image620.png"/><Relationship Id="rId8" Type="http://schemas.openxmlformats.org/officeDocument/2006/relationships/image" Target="../media/image630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0.png"/><Relationship Id="rId12" Type="http://schemas.openxmlformats.org/officeDocument/2006/relationships/image" Target="../media/image381.png"/><Relationship Id="rId13" Type="http://schemas.openxmlformats.org/officeDocument/2006/relationships/image" Target="../media/image390.png"/><Relationship Id="rId14" Type="http://schemas.openxmlformats.org/officeDocument/2006/relationships/image" Target="../media/image401.png"/><Relationship Id="rId15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300.png"/><Relationship Id="rId9" Type="http://schemas.openxmlformats.org/officeDocument/2006/relationships/image" Target="../media/image310.png"/><Relationship Id="rId10" Type="http://schemas.openxmlformats.org/officeDocument/2006/relationships/image" Target="../media/image340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1.png"/><Relationship Id="rId12" Type="http://schemas.openxmlformats.org/officeDocument/2006/relationships/image" Target="../media/image461.png"/><Relationship Id="rId13" Type="http://schemas.openxmlformats.org/officeDocument/2006/relationships/image" Target="../media/image471.png"/><Relationship Id="rId14" Type="http://schemas.openxmlformats.org/officeDocument/2006/relationships/image" Target="../media/image482.png"/><Relationship Id="rId15" Type="http://schemas.openxmlformats.org/officeDocument/2006/relationships/image" Target="../media/image492.png"/><Relationship Id="rId16" Type="http://schemas.openxmlformats.org/officeDocument/2006/relationships/image" Target="../media/image501.png"/><Relationship Id="rId17" Type="http://schemas.openxmlformats.org/officeDocument/2006/relationships/image" Target="../media/image511.png"/><Relationship Id="rId18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71.png"/><Relationship Id="rId9" Type="http://schemas.openxmlformats.org/officeDocument/2006/relationships/image" Target="../media/image431.png"/><Relationship Id="rId10" Type="http://schemas.openxmlformats.org/officeDocument/2006/relationships/image" Target="../media/image4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1.png"/><Relationship Id="rId21" Type="http://schemas.openxmlformats.org/officeDocument/2006/relationships/image" Target="../media/image27.png"/><Relationship Id="rId22" Type="http://schemas.openxmlformats.org/officeDocument/2006/relationships/image" Target="../media/image2.png"/><Relationship Id="rId23" Type="http://schemas.openxmlformats.org/officeDocument/2006/relationships/image" Target="../media/image3.png"/><Relationship Id="rId24" Type="http://schemas.openxmlformats.org/officeDocument/2006/relationships/image" Target="../media/image4.png"/><Relationship Id="rId25" Type="http://schemas.openxmlformats.org/officeDocument/2006/relationships/image" Target="../media/image5.png"/><Relationship Id="rId26" Type="http://schemas.openxmlformats.org/officeDocument/2006/relationships/image" Target="../media/image6.png"/><Relationship Id="rId27" Type="http://schemas.openxmlformats.org/officeDocument/2006/relationships/image" Target="../media/image7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1.wdp"/><Relationship Id="rId5" Type="http://schemas.openxmlformats.org/officeDocument/2006/relationships/image" Target="../media/image75.png"/><Relationship Id="rId6" Type="http://schemas.microsoft.com/office/2007/relationships/hdphoto" Target="../media/hdphoto2.wdp"/><Relationship Id="rId7" Type="http://schemas.openxmlformats.org/officeDocument/2006/relationships/image" Target="../media/image76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1.wdp"/><Relationship Id="rId5" Type="http://schemas.openxmlformats.org/officeDocument/2006/relationships/image" Target="../media/image75.png"/><Relationship Id="rId6" Type="http://schemas.microsoft.com/office/2007/relationships/hdphoto" Target="../media/hdphoto2.wdp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0.png"/><Relationship Id="rId12" Type="http://schemas.openxmlformats.org/officeDocument/2006/relationships/image" Target="../media/image530.png"/><Relationship Id="rId13" Type="http://schemas.openxmlformats.org/officeDocument/2006/relationships/image" Target="../media/image540.png"/><Relationship Id="rId14" Type="http://schemas.openxmlformats.org/officeDocument/2006/relationships/image" Target="../media/image550.png"/><Relationship Id="rId15" Type="http://schemas.openxmlformats.org/officeDocument/2006/relationships/image" Target="../media/image560.png"/><Relationship Id="rId16" Type="http://schemas.openxmlformats.org/officeDocument/2006/relationships/image" Target="../media/image570.png"/><Relationship Id="rId17" Type="http://schemas.openxmlformats.org/officeDocument/2006/relationships/image" Target="../media/image580.png"/><Relationship Id="rId18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481.png"/><Relationship Id="rId8" Type="http://schemas.openxmlformats.org/officeDocument/2006/relationships/image" Target="../media/image491.png"/><Relationship Id="rId9" Type="http://schemas.openxmlformats.org/officeDocument/2006/relationships/image" Target="../media/image500.png"/><Relationship Id="rId10" Type="http://schemas.openxmlformats.org/officeDocument/2006/relationships/image" Target="../media/image510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0.png"/><Relationship Id="rId1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481.png"/><Relationship Id="rId6" Type="http://schemas.openxmlformats.org/officeDocument/2006/relationships/image" Target="../media/image491.png"/><Relationship Id="rId7" Type="http://schemas.openxmlformats.org/officeDocument/2006/relationships/image" Target="../media/image500.png"/><Relationship Id="rId8" Type="http://schemas.openxmlformats.org/officeDocument/2006/relationships/image" Target="../media/image510.png"/><Relationship Id="rId9" Type="http://schemas.openxmlformats.org/officeDocument/2006/relationships/image" Target="../media/image520.png"/><Relationship Id="rId10" Type="http://schemas.openxmlformats.org/officeDocument/2006/relationships/image" Target="../media/image530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5" Type="http://schemas.openxmlformats.org/officeDocument/2006/relationships/image" Target="../media/image481.png"/><Relationship Id="rId6" Type="http://schemas.openxmlformats.org/officeDocument/2006/relationships/image" Target="../media/image491.png"/><Relationship Id="rId7" Type="http://schemas.openxmlformats.org/officeDocument/2006/relationships/image" Target="../media/image500.png"/><Relationship Id="rId8" Type="http://schemas.openxmlformats.org/officeDocument/2006/relationships/image" Target="../media/image510.png"/><Relationship Id="rId9" Type="http://schemas.openxmlformats.org/officeDocument/2006/relationships/image" Target="../media/image811.png"/><Relationship Id="rId10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0.png"/><Relationship Id="rId10" Type="http://schemas.openxmlformats.org/officeDocument/2006/relationships/image" Target="../media/image440.png"/><Relationship Id="rId11" Type="http://schemas.openxmlformats.org/officeDocument/2006/relationships/image" Target="../media/image450.png"/><Relationship Id="rId1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8" Type="http://schemas.openxmlformats.org/officeDocument/2006/relationships/image" Target="../media/image420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0.png"/><Relationship Id="rId1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png"/><Relationship Id="rId3" Type="http://schemas.openxmlformats.org/officeDocument/2006/relationships/image" Target="../media/image240.png"/><Relationship Id="rId4" Type="http://schemas.openxmlformats.org/officeDocument/2006/relationships/image" Target="../media/image250.png"/><Relationship Id="rId5" Type="http://schemas.openxmlformats.org/officeDocument/2006/relationships/image" Target="../media/image260.png"/><Relationship Id="rId6" Type="http://schemas.openxmlformats.org/officeDocument/2006/relationships/image" Target="../media/image280.png"/><Relationship Id="rId7" Type="http://schemas.openxmlformats.org/officeDocument/2006/relationships/image" Target="../media/image810.png"/><Relationship Id="rId8" Type="http://schemas.openxmlformats.org/officeDocument/2006/relationships/image" Target="../media/image420.png"/><Relationship Id="rId9" Type="http://schemas.openxmlformats.org/officeDocument/2006/relationships/image" Target="../media/image430.png"/><Relationship Id="rId10" Type="http://schemas.openxmlformats.org/officeDocument/2006/relationships/image" Target="../media/image47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7.xml"/><Relationship Id="rId12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diagramData" Target="../diagrams/data7.xml"/><Relationship Id="rId9" Type="http://schemas.openxmlformats.org/officeDocument/2006/relationships/diagramLayout" Target="../diagrams/layout7.xml"/><Relationship Id="rId10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0.xml"/><Relationship Id="rId12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8" Type="http://schemas.openxmlformats.org/officeDocument/2006/relationships/diagramData" Target="../diagrams/data10.xml"/><Relationship Id="rId9" Type="http://schemas.openxmlformats.org/officeDocument/2006/relationships/diagramLayout" Target="../diagrams/layout10.xml"/><Relationship Id="rId10" Type="http://schemas.openxmlformats.org/officeDocument/2006/relationships/diagramQuickStyle" Target="../diagrams/quickStyle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870.png"/><Relationship Id="rId6" Type="http://schemas.openxmlformats.org/officeDocument/2006/relationships/image" Target="../media/image880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2.png"/><Relationship Id="rId4" Type="http://schemas.microsoft.com/office/2007/relationships/hdphoto" Target="../media/hdphoto3.wdp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microsoft.com/office/2007/relationships/hdphoto" Target="../media/hdphoto3.wdp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1.png"/><Relationship Id="rId3" Type="http://schemas.openxmlformats.org/officeDocument/2006/relationships/image" Target="../media/image9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1.png"/><Relationship Id="rId12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930.png"/><Relationship Id="rId4" Type="http://schemas.openxmlformats.org/officeDocument/2006/relationships/image" Target="../media/image941.png"/><Relationship Id="rId5" Type="http://schemas.openxmlformats.org/officeDocument/2006/relationships/image" Target="../media/image951.png"/><Relationship Id="rId6" Type="http://schemas.openxmlformats.org/officeDocument/2006/relationships/image" Target="../media/image961.png"/><Relationship Id="rId7" Type="http://schemas.openxmlformats.org/officeDocument/2006/relationships/image" Target="../media/image971.png"/><Relationship Id="rId8" Type="http://schemas.openxmlformats.org/officeDocument/2006/relationships/image" Target="../media/image981.png"/><Relationship Id="rId9" Type="http://schemas.openxmlformats.org/officeDocument/2006/relationships/image" Target="../media/image991.png"/><Relationship Id="rId10" Type="http://schemas.openxmlformats.org/officeDocument/2006/relationships/image" Target="../media/image1001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1.png"/><Relationship Id="rId12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041.png"/><Relationship Id="rId4" Type="http://schemas.openxmlformats.org/officeDocument/2006/relationships/image" Target="../media/image1051.png"/><Relationship Id="rId5" Type="http://schemas.openxmlformats.org/officeDocument/2006/relationships/image" Target="../media/image951.png"/><Relationship Id="rId6" Type="http://schemas.openxmlformats.org/officeDocument/2006/relationships/image" Target="../media/image1061.png"/><Relationship Id="rId7" Type="http://schemas.openxmlformats.org/officeDocument/2006/relationships/image" Target="../media/image1071.png"/><Relationship Id="rId8" Type="http://schemas.openxmlformats.org/officeDocument/2006/relationships/image" Target="../media/image1081.png"/><Relationship Id="rId9" Type="http://schemas.openxmlformats.org/officeDocument/2006/relationships/image" Target="../media/image1091.png"/><Relationship Id="rId10" Type="http://schemas.openxmlformats.org/officeDocument/2006/relationships/image" Target="../media/image1001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22.png"/><Relationship Id="rId5" Type="http://schemas.openxmlformats.org/officeDocument/2006/relationships/image" Target="../media/image1132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1.png"/><Relationship Id="rId12" Type="http://schemas.openxmlformats.org/officeDocument/2006/relationships/image" Target="../media/image11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2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0.png"/><Relationship Id="rId12" Type="http://schemas.openxmlformats.org/officeDocument/2006/relationships/image" Target="../media/image1180.png"/><Relationship Id="rId13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0.png"/><Relationship Id="rId4" Type="http://schemas.openxmlformats.org/officeDocument/2006/relationships/image" Target="../media/image1101.png"/><Relationship Id="rId5" Type="http://schemas.openxmlformats.org/officeDocument/2006/relationships/image" Target="../media/image1111.png"/><Relationship Id="rId6" Type="http://schemas.openxmlformats.org/officeDocument/2006/relationships/image" Target="../media/image1121.png"/><Relationship Id="rId7" Type="http://schemas.openxmlformats.org/officeDocument/2006/relationships/image" Target="../media/image1131.png"/><Relationship Id="rId8" Type="http://schemas.openxmlformats.org/officeDocument/2006/relationships/image" Target="../media/image1141.png"/><Relationship Id="rId9" Type="http://schemas.openxmlformats.org/officeDocument/2006/relationships/image" Target="../media/image1151.png"/><Relationship Id="rId10" Type="http://schemas.openxmlformats.org/officeDocument/2006/relationships/image" Target="../media/image1160.png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5" Type="http://schemas.microsoft.com/office/2007/relationships/hdphoto" Target="../media/hdphoto4.wdp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37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7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5" Type="http://schemas.microsoft.com/office/2007/relationships/hdphoto" Target="../media/hdphoto4.wdp"/><Relationship Id="rId6" Type="http://schemas.openxmlformats.org/officeDocument/2006/relationships/image" Target="../media/image145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37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6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5" Type="http://schemas.microsoft.com/office/2007/relationships/hdphoto" Target="../media/hdphoto4.wdp"/><Relationship Id="rId6" Type="http://schemas.openxmlformats.org/officeDocument/2006/relationships/image" Target="../media/image149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1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5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microsoft.com/office/2007/relationships/hdphoto" Target="../media/hdphoto1.wdp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53.png"/><Relationship Id="rId10" Type="http://schemas.openxmlformats.org/officeDocument/2006/relationships/image" Target="../media/image154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1" Type="http://schemas.openxmlformats.org/officeDocument/2006/relationships/image" Target="../media/image155.png"/><Relationship Id="rId12" Type="http://schemas.openxmlformats.org/officeDocument/2006/relationships/image" Target="../media/image92.png"/><Relationship Id="rId13" Type="http://schemas.microsoft.com/office/2007/relationships/hdphoto" Target="../media/hdphoto4.wdp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350.png"/><Relationship Id="rId5" Type="http://schemas.openxmlformats.org/officeDocument/2006/relationships/image" Target="../media/image1360.png"/><Relationship Id="rId10" Type="http://schemas.openxmlformats.org/officeDocument/2006/relationships/image" Target="../media/image1371.png"/><Relationship Id="rId11" Type="http://schemas.openxmlformats.org/officeDocument/2006/relationships/image" Target="../media/image1170.png"/><Relationship Id="rId9" Type="http://schemas.openxmlformats.org/officeDocument/2006/relationships/image" Target="../media/image1151.png"/><Relationship Id="rId1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0.png"/><Relationship Id="rId1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0.png"/><Relationship Id="rId4" Type="http://schemas.openxmlformats.org/officeDocument/2006/relationships/image" Target="../media/image1381.png"/><Relationship Id="rId5" Type="http://schemas.openxmlformats.org/officeDocument/2006/relationships/image" Target="../media/image1111.png"/><Relationship Id="rId6" Type="http://schemas.openxmlformats.org/officeDocument/2006/relationships/image" Target="../media/image1121.png"/><Relationship Id="rId7" Type="http://schemas.openxmlformats.org/officeDocument/2006/relationships/image" Target="../media/image1131.png"/><Relationship Id="rId8" Type="http://schemas.openxmlformats.org/officeDocument/2006/relationships/image" Target="../media/image1141.png"/><Relationship Id="rId9" Type="http://schemas.openxmlformats.org/officeDocument/2006/relationships/image" Target="../media/image1151.png"/><Relationship Id="rId10" Type="http://schemas.openxmlformats.org/officeDocument/2006/relationships/image" Target="../media/image139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0.png"/></Relationships>
</file>

<file path=ppt/slides/_rels/slide64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1.xml"/><Relationship Id="rId21" Type="http://schemas.openxmlformats.org/officeDocument/2006/relationships/image" Target="../media/image760.png"/><Relationship Id="rId2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6.png"/><Relationship Id="rId4" Type="http://schemas.openxmlformats.org/officeDocument/2006/relationships/image" Target="../media/image72.png"/><Relationship Id="rId5" Type="http://schemas.openxmlformats.org/officeDocument/2006/relationships/image" Target="../media/image157.png"/><Relationship Id="rId6" Type="http://schemas.microsoft.com/office/2007/relationships/hdphoto" Target="../media/hdphoto5.wdp"/><Relationship Id="rId7" Type="http://schemas.openxmlformats.org/officeDocument/2006/relationships/diagramData" Target="../diagrams/data11.xml"/><Relationship Id="rId8" Type="http://schemas.openxmlformats.org/officeDocument/2006/relationships/diagramLayout" Target="../diagrams/layout11.xml"/><Relationship Id="rId9" Type="http://schemas.openxmlformats.org/officeDocument/2006/relationships/diagramQuickStyle" Target="../diagrams/quickStyle11.xml"/><Relationship Id="rId23" Type="http://schemas.openxmlformats.org/officeDocument/2006/relationships/image" Target="../media/image158.png"/><Relationship Id="rId10" Type="http://schemas.openxmlformats.org/officeDocument/2006/relationships/diagramColors" Target="../diagrams/colors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42" Type="http://schemas.openxmlformats.org/officeDocument/2006/relationships/image" Target="../media/image159.png"/><Relationship Id="rId43" Type="http://schemas.openxmlformats.org/officeDocument/2006/relationships/image" Target="../media/image160.png"/><Relationship Id="rId44" Type="http://schemas.openxmlformats.org/officeDocument/2006/relationships/image" Target="../media/image161.png"/><Relationship Id="rId45" Type="http://schemas.openxmlformats.org/officeDocument/2006/relationships/image" Target="../media/image980.png"/><Relationship Id="rId46" Type="http://schemas.openxmlformats.org/officeDocument/2006/relationships/image" Target="../media/image990.png"/><Relationship Id="rId47" Type="http://schemas.openxmlformats.org/officeDocument/2006/relationships/image" Target="../media/image1000.png"/><Relationship Id="rId48" Type="http://schemas.openxmlformats.org/officeDocument/2006/relationships/image" Target="../media/image1010.png"/><Relationship Id="rId49" Type="http://schemas.openxmlformats.org/officeDocument/2006/relationships/image" Target="../media/image1020.png"/><Relationship Id="rId50" Type="http://schemas.openxmlformats.org/officeDocument/2006/relationships/image" Target="../media/image1030.png"/><Relationship Id="rId51" Type="http://schemas.openxmlformats.org/officeDocument/2006/relationships/image" Target="../media/image162.png"/><Relationship Id="rId10" Type="http://schemas.openxmlformats.org/officeDocument/2006/relationships/image" Target="../media/image4401.png"/><Relationship Id="rId11" Type="http://schemas.openxmlformats.org/officeDocument/2006/relationships/image" Target="../media/image4501.png"/><Relationship Id="rId12" Type="http://schemas.openxmlformats.org/officeDocument/2006/relationships/image" Target="../media/image4601.png"/><Relationship Id="rId38" Type="http://schemas.openxmlformats.org/officeDocument/2006/relationships/image" Target="../media/image940.png"/><Relationship Id="rId39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8" Type="http://schemas.openxmlformats.org/officeDocument/2006/relationships/image" Target="../media/image4201.png"/><Relationship Id="rId9" Type="http://schemas.openxmlformats.org/officeDocument/2006/relationships/image" Target="../media/image4301.png"/><Relationship Id="rId40" Type="http://schemas.openxmlformats.org/officeDocument/2006/relationships/image" Target="../media/image960.png"/><Relationship Id="rId41" Type="http://schemas.openxmlformats.org/officeDocument/2006/relationships/image" Target="../media/image970.png"/></Relationships>
</file>

<file path=ppt/slides/_rels/slide67.xml.rels><?xml version="1.0" encoding="UTF-8" standalone="yes"?>
<Relationships xmlns="http://schemas.openxmlformats.org/package/2006/relationships"><Relationship Id="rId65" Type="http://schemas.openxmlformats.org/officeDocument/2006/relationships/diagramLayout" Target="../diagrams/layout12.xml"/><Relationship Id="rId66" Type="http://schemas.openxmlformats.org/officeDocument/2006/relationships/diagramQuickStyle" Target="../diagrams/quickStyle12.xml"/><Relationship Id="rId67" Type="http://schemas.openxmlformats.org/officeDocument/2006/relationships/diagramColors" Target="../diagrams/colors12.xml"/><Relationship Id="rId68" Type="http://schemas.microsoft.com/office/2007/relationships/diagramDrawing" Target="../diagrams/drawing12.xml"/><Relationship Id="rId46" Type="http://schemas.openxmlformats.org/officeDocument/2006/relationships/image" Target="../media/image1620.png"/><Relationship Id="rId49" Type="http://schemas.openxmlformats.org/officeDocument/2006/relationships/image" Target="../media/image165.png"/><Relationship Id="rId53" Type="http://schemas.openxmlformats.org/officeDocument/2006/relationships/image" Target="../media/image169.png"/><Relationship Id="rId54" Type="http://schemas.openxmlformats.org/officeDocument/2006/relationships/image" Target="../media/image170.png"/><Relationship Id="rId55" Type="http://schemas.openxmlformats.org/officeDocument/2006/relationships/image" Target="../media/image171.png"/><Relationship Id="rId56" Type="http://schemas.openxmlformats.org/officeDocument/2006/relationships/image" Target="../media/image172.png"/><Relationship Id="rId57" Type="http://schemas.openxmlformats.org/officeDocument/2006/relationships/image" Target="../media/image173.png"/><Relationship Id="rId58" Type="http://schemas.openxmlformats.org/officeDocument/2006/relationships/image" Target="../media/image174.png"/><Relationship Id="rId59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60" Type="http://schemas.openxmlformats.org/officeDocument/2006/relationships/image" Target="../media/image176.png"/><Relationship Id="rId61" Type="http://schemas.openxmlformats.org/officeDocument/2006/relationships/image" Target="../media/image177.png"/><Relationship Id="rId62" Type="http://schemas.openxmlformats.org/officeDocument/2006/relationships/image" Target="../media/image163.png"/><Relationship Id="rId63" Type="http://schemas.openxmlformats.org/officeDocument/2006/relationships/image" Target="../media/image164.png"/><Relationship Id="rId64" Type="http://schemas.openxmlformats.org/officeDocument/2006/relationships/diagramData" Target="../diagrams/data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4" Type="http://schemas.openxmlformats.org/officeDocument/2006/relationships/image" Target="../media/image1560.png"/><Relationship Id="rId5" Type="http://schemas.openxmlformats.org/officeDocument/2006/relationships/image" Target="../media/image1570.png"/><Relationship Id="rId6" Type="http://schemas.openxmlformats.org/officeDocument/2006/relationships/image" Target="../media/image1580.png"/><Relationship Id="rId7" Type="http://schemas.openxmlformats.org/officeDocument/2006/relationships/image" Target="../media/image1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0.png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diagramData" Target="../diagrams/data13.xml"/><Relationship Id="rId17" Type="http://schemas.openxmlformats.org/officeDocument/2006/relationships/diagramLayout" Target="../diagrams/layout13.xml"/><Relationship Id="rId18" Type="http://schemas.openxmlformats.org/officeDocument/2006/relationships/diagramQuickStyle" Target="../diagrams/quickStyle13.xml"/><Relationship Id="rId19" Type="http://schemas.openxmlformats.org/officeDocument/2006/relationships/diagramColors" Target="../diagrams/colors13.xml"/><Relationship Id="rId20" Type="http://schemas.microsoft.com/office/2007/relationships/diagramDrawing" Target="../diagrams/drawing13.xml"/><Relationship Id="rId21" Type="http://schemas.openxmlformats.org/officeDocument/2006/relationships/image" Target="../media/image16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600.png"/><Relationship Id="rId6" Type="http://schemas.openxmlformats.org/officeDocument/2006/relationships/image" Target="../media/image1620.png"/><Relationship Id="rId7" Type="http://schemas.openxmlformats.org/officeDocument/2006/relationships/image" Target="../media/image16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472.png"/><Relationship Id="rId5" Type="http://schemas.openxmlformats.org/officeDocument/2006/relationships/image" Target="../media/image483.png"/><Relationship Id="rId6" Type="http://schemas.openxmlformats.org/officeDocument/2006/relationships/image" Target="../media/image493.png"/><Relationship Id="rId7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00.png"/><Relationship Id="rId12" Type="http://schemas.openxmlformats.org/officeDocument/2006/relationships/image" Target="../media/image4600.png"/><Relationship Id="rId13" Type="http://schemas.openxmlformats.org/officeDocument/2006/relationships/diagramData" Target="../diagrams/data14.xml"/><Relationship Id="rId14" Type="http://schemas.openxmlformats.org/officeDocument/2006/relationships/diagramLayout" Target="../diagrams/layout14.xml"/><Relationship Id="rId15" Type="http://schemas.openxmlformats.org/officeDocument/2006/relationships/diagramQuickStyle" Target="../diagrams/quickStyle14.xml"/><Relationship Id="rId16" Type="http://schemas.openxmlformats.org/officeDocument/2006/relationships/diagramColors" Target="../diagrams/colors14.xml"/><Relationship Id="rId17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8" Type="http://schemas.openxmlformats.org/officeDocument/2006/relationships/image" Target="../media/image4200.png"/><Relationship Id="rId9" Type="http://schemas.openxmlformats.org/officeDocument/2006/relationships/image" Target="../media/image4300.png"/><Relationship Id="rId10" Type="http://schemas.openxmlformats.org/officeDocument/2006/relationships/image" Target="../media/image4400.png"/></Relationships>
</file>

<file path=ppt/slides/_rels/slide71.xml.rels><?xml version="1.0" encoding="UTF-8" standalone="yes"?>
<Relationships xmlns="http://schemas.openxmlformats.org/package/2006/relationships"><Relationship Id="rId71" Type="http://schemas.openxmlformats.org/officeDocument/2006/relationships/image" Target="../media/image1420.png"/><Relationship Id="rId72" Type="http://schemas.openxmlformats.org/officeDocument/2006/relationships/image" Target="../media/image1430.png"/><Relationship Id="rId73" Type="http://schemas.openxmlformats.org/officeDocument/2006/relationships/image" Target="../media/image1440.png"/><Relationship Id="rId74" Type="http://schemas.openxmlformats.org/officeDocument/2006/relationships/image" Target="../media/image1450.png"/><Relationship Id="rId75" Type="http://schemas.openxmlformats.org/officeDocument/2006/relationships/image" Target="../media/image1490.png"/><Relationship Id="rId76" Type="http://schemas.openxmlformats.org/officeDocument/2006/relationships/image" Target="../media/image1500.png"/><Relationship Id="rId77" Type="http://schemas.openxmlformats.org/officeDocument/2006/relationships/image" Target="../media/image1480.png"/><Relationship Id="rId78" Type="http://schemas.openxmlformats.org/officeDocument/2006/relationships/image" Target="../media/image1510.png"/><Relationship Id="rId79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2.png"/><Relationship Id="rId4" Type="http://schemas.openxmlformats.org/officeDocument/2006/relationships/image" Target="../media/image72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33" Type="http://schemas.openxmlformats.org/officeDocument/2006/relationships/image" Target="../media/image1040.png"/><Relationship Id="rId34" Type="http://schemas.openxmlformats.org/officeDocument/2006/relationships/image" Target="../media/image1050.png"/><Relationship Id="rId35" Type="http://schemas.openxmlformats.org/officeDocument/2006/relationships/image" Target="../media/image1060.png"/><Relationship Id="rId36" Type="http://schemas.openxmlformats.org/officeDocument/2006/relationships/image" Target="../media/image1070.png"/><Relationship Id="rId37" Type="http://schemas.openxmlformats.org/officeDocument/2006/relationships/image" Target="../media/image1080.png"/><Relationship Id="rId38" Type="http://schemas.openxmlformats.org/officeDocument/2006/relationships/image" Target="../media/image1090.png"/><Relationship Id="rId39" Type="http://schemas.openxmlformats.org/officeDocument/2006/relationships/image" Target="../media/image1100.png"/><Relationship Id="rId58" Type="http://schemas.openxmlformats.org/officeDocument/2006/relationships/image" Target="../media/image1290.png"/><Relationship Id="rId63" Type="http://schemas.openxmlformats.org/officeDocument/2006/relationships/image" Target="../media/image1340.png"/><Relationship Id="rId66" Type="http://schemas.openxmlformats.org/officeDocument/2006/relationships/image" Target="../media/image1370.png"/><Relationship Id="rId67" Type="http://schemas.openxmlformats.org/officeDocument/2006/relationships/image" Target="../media/image1380.png"/><Relationship Id="rId68" Type="http://schemas.openxmlformats.org/officeDocument/2006/relationships/image" Target="../media/image1390.png"/><Relationship Id="rId40" Type="http://schemas.openxmlformats.org/officeDocument/2006/relationships/image" Target="../media/image1110.png"/><Relationship Id="rId41" Type="http://schemas.openxmlformats.org/officeDocument/2006/relationships/image" Target="../media/image1120.png"/><Relationship Id="rId42" Type="http://schemas.openxmlformats.org/officeDocument/2006/relationships/image" Target="../media/image1130.png"/><Relationship Id="rId43" Type="http://schemas.openxmlformats.org/officeDocument/2006/relationships/image" Target="../media/image1140.png"/><Relationship Id="rId44" Type="http://schemas.openxmlformats.org/officeDocument/2006/relationships/image" Target="../media/image1150.png"/></Relationships>
</file>

<file path=ppt/slides/_rels/slide72.xml.rels><?xml version="1.0" encoding="UTF-8" standalone="yes"?>
<Relationships xmlns="http://schemas.openxmlformats.org/package/2006/relationships"><Relationship Id="rId10" Type="http://schemas.openxmlformats.org/officeDocument/2006/relationships/image" Target="../media/image4400.png"/><Relationship Id="rId11" Type="http://schemas.openxmlformats.org/officeDocument/2006/relationships/image" Target="../media/image4500.png"/><Relationship Id="rId9" Type="http://schemas.openxmlformats.org/officeDocument/2006/relationships/image" Target="../media/image4300.png"/><Relationship Id="rId12" Type="http://schemas.openxmlformats.org/officeDocument/2006/relationships/image" Target="../media/image4600.png"/><Relationship Id="rId8" Type="http://schemas.openxmlformats.org/officeDocument/2006/relationships/image" Target="../media/image4200.png"/><Relationship Id="rId13" Type="http://schemas.openxmlformats.org/officeDocument/2006/relationships/image" Target="../media/image157.png"/><Relationship Id="rId14" Type="http://schemas.microsoft.com/office/2007/relationships/hdphoto" Target="../media/hdphoto5.wd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5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8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31610" y="4809408"/>
            <a:ext cx="4170888" cy="413217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14" y="1191127"/>
            <a:ext cx="4229296" cy="3746500"/>
          </a:xfrm>
          <a:prstGeom prst="rect">
            <a:avLst/>
          </a:prstGeom>
        </p:spPr>
      </p:pic>
      <p:cxnSp>
        <p:nvCxnSpPr>
          <p:cNvPr id="7" name="直線箭頭接點 6"/>
          <p:cNvCxnSpPr/>
          <p:nvPr/>
        </p:nvCxnSpPr>
        <p:spPr>
          <a:xfrm flipV="1">
            <a:off x="8601677" y="3796523"/>
            <a:ext cx="4544565" cy="5775076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圖說文字 9"/>
          <p:cNvSpPr/>
          <p:nvPr/>
        </p:nvSpPr>
        <p:spPr>
          <a:xfrm>
            <a:off x="7773761" y="5792535"/>
            <a:ext cx="4049163" cy="4031350"/>
          </a:xfrm>
          <a:prstGeom prst="wedgeRoundRectCallout">
            <a:avLst>
              <a:gd name="adj1" fmla="val -1707"/>
              <a:gd name="adj2" fmla="val -784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圖說文字 10"/>
          <p:cNvSpPr/>
          <p:nvPr/>
        </p:nvSpPr>
        <p:spPr>
          <a:xfrm>
            <a:off x="12594558" y="5431006"/>
            <a:ext cx="3934225" cy="3980706"/>
          </a:xfrm>
          <a:prstGeom prst="wedgeRoundRectCallout">
            <a:avLst>
              <a:gd name="adj1" fmla="val -29733"/>
              <a:gd name="adj2" fmla="val -8395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9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" y="1955873"/>
            <a:ext cx="8496300" cy="84582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472296" y="8190297"/>
            <a:ext cx="30385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 smtClean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次系統</a:t>
            </a:r>
            <a:endParaRPr kumimoji="1" lang="zh-TW" altLang="en-US" sz="2400" dirty="0">
              <a:solidFill>
                <a:srgbClr val="C00000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91572" y="4207126"/>
            <a:ext cx="30385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2400" dirty="0" smtClean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 smtClean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次系統</a:t>
            </a:r>
            <a:endParaRPr kumimoji="1" lang="zh-TW" altLang="en-US" sz="2400" dirty="0">
              <a:solidFill>
                <a:schemeClr val="accent6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075911" y="6222969"/>
                <a:ext cx="3038551" cy="148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相對位置</m:t>
                      </m:r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/>
                        <m:sup>
                          <m: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𝑃𝐿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𝑻</m:t>
                          </m:r>
                        </m:e>
                        <m:sup>
                          <m: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𝒔𝒑𝒉</m:t>
                          </m:r>
                        </m:sup>
                      </m:sSup>
                      <m:r>
                        <a:rPr kumimoji="1" lang="en-US" altLang="zh-TW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uk-UA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sz="2400" i="1" dirty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909" y="6222967"/>
                <a:ext cx="3038551" cy="1483291"/>
              </a:xfrm>
              <a:prstGeom prst="rect">
                <a:avLst/>
              </a:prstGeom>
              <a:blipFill rotWithShape="0">
                <a:blip r:embed="rId5"/>
                <a:stretch>
                  <a:fillRect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8720041" y="1847244"/>
            <a:ext cx="7164907" cy="4031350"/>
            <a:chOff x="9455570" y="-139701"/>
            <a:chExt cx="7164907" cy="4031350"/>
          </a:xfrm>
        </p:grpSpPr>
        <p:sp>
          <p:nvSpPr>
            <p:cNvPr id="10" name="圓角矩形圖說文字 9"/>
            <p:cNvSpPr/>
            <p:nvPr/>
          </p:nvSpPr>
          <p:spPr>
            <a:xfrm>
              <a:off x="9455570" y="-139701"/>
              <a:ext cx="6497110" cy="4031350"/>
            </a:xfrm>
            <a:prstGeom prst="wedgeRoundRectCallout">
              <a:avLst>
                <a:gd name="adj1" fmla="val -84373"/>
                <a:gd name="adj2" fmla="val 12923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3264" y="157504"/>
              <a:ext cx="4615172" cy="35132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12962254" y="1011531"/>
                  <a:ext cx="365822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zh-TW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座標系中</a:t>
                  </a:r>
                  <a:endParaRPr kumimoji="1" lang="en-US" altLang="zh-TW" sz="2400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r>
                    <a:rPr kumimoji="1" lang="en-US" altLang="zh-TW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</a:t>
                  </a:r>
                  <a14:m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rgbClr val="C00000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所在</m:t>
                      </m:r>
                      <m:r>
                        <a:rPr kumimoji="1" lang="zh-TW" altLang="en-US" sz="2400" i="1">
                          <a:solidFill>
                            <a:srgbClr val="C00000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方位</m:t>
                      </m:r>
                    </m:oMath>
                  </a14:m>
                  <a:endParaRPr kumimoji="1" lang="zh-TW" altLang="en-US" sz="2400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2254" y="1011531"/>
                  <a:ext cx="3658223" cy="73866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167" t="-13223" b="-239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10838958" y="1173257"/>
                  <a:ext cx="8255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958" y="1173257"/>
                  <a:ext cx="825547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11963793" y="590063"/>
                  <a:ext cx="831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3793" y="590063"/>
                  <a:ext cx="83151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12516234" y="1870572"/>
                  <a:ext cx="831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16234" y="1870572"/>
                  <a:ext cx="83151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群組 22"/>
          <p:cNvGrpSpPr/>
          <p:nvPr/>
        </p:nvGrpSpPr>
        <p:grpSpPr>
          <a:xfrm>
            <a:off x="8720039" y="6190988"/>
            <a:ext cx="6497110" cy="3542020"/>
            <a:chOff x="8720039" y="6190988"/>
            <a:chExt cx="6497110" cy="3542020"/>
          </a:xfrm>
        </p:grpSpPr>
        <p:sp>
          <p:nvSpPr>
            <p:cNvPr id="11" name="圓角矩形圖說文字 10"/>
            <p:cNvSpPr/>
            <p:nvPr/>
          </p:nvSpPr>
          <p:spPr>
            <a:xfrm>
              <a:off x="8720039" y="6190988"/>
              <a:ext cx="6497110" cy="3542020"/>
            </a:xfrm>
            <a:prstGeom prst="wedgeRoundRectCallout">
              <a:avLst>
                <a:gd name="adj1" fmla="val -101950"/>
                <a:gd name="adj2" fmla="val 9226"/>
                <a:gd name="adj3" fmla="val 1666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4931" y="6438794"/>
              <a:ext cx="4022889" cy="29996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11644017" y="6732621"/>
                  <a:ext cx="3038551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zh-TW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座標系中</a:t>
                  </a:r>
                  <a:endParaRPr kumimoji="1" lang="en-US" altLang="zh-TW" sz="2400" dirty="0">
                    <a:solidFill>
                      <a:schemeClr val="accent6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r>
                    <a:rPr kumimoji="1" lang="en-US" altLang="zh-TW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</a:t>
                  </a:r>
                  <a14:m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所在</m:t>
                      </m:r>
                      <m:r>
                        <a:rPr kumimoji="1" lang="zh-TW" alt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方位</m:t>
                      </m:r>
                    </m:oMath>
                  </a14:m>
                  <a:endParaRPr kumimoji="1" lang="zh-TW" altLang="en-US" sz="2400" dirty="0">
                    <a:solidFill>
                      <a:schemeClr val="accent6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4017" y="6732621"/>
                  <a:ext cx="3038551" cy="73866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6012" t="-12295" b="-2377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10328109" y="6583885"/>
                  <a:ext cx="6839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109" y="6583885"/>
                  <a:ext cx="683970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10221772" y="7432914"/>
                  <a:ext cx="6899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1772" y="7432914"/>
                  <a:ext cx="689932" cy="4001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12224196" y="7432914"/>
                  <a:ext cx="6899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4196" y="7432914"/>
                  <a:ext cx="689932" cy="40011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文字方塊 23"/>
          <p:cNvSpPr txBox="1"/>
          <p:nvPr/>
        </p:nvSpPr>
        <p:spPr>
          <a:xfrm>
            <a:off x="9214701" y="5218733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x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2711691" y="5267064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Y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10516202" y="1955873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>
                <a:latin typeface="Heiti TC Light" charset="-120"/>
                <a:ea typeface="Heiti TC Light" charset="-120"/>
                <a:cs typeface="Heiti TC Light" charset="-120"/>
              </a:rPr>
              <a:t>z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871024" y="9175906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x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3071000" y="8839215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Y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11191574" y="6211418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>
                <a:latin typeface="Heiti TC Light" charset="-120"/>
                <a:ea typeface="Heiti TC Light" charset="-120"/>
                <a:cs typeface="Heiti TC Light" charset="-120"/>
              </a:rPr>
              <a:t>z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854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sp>
        <p:nvSpPr>
          <p:cNvPr id="34" name="矩形 33"/>
          <p:cNvSpPr/>
          <p:nvPr/>
        </p:nvSpPr>
        <p:spPr>
          <a:xfrm>
            <a:off x="895315" y="2557734"/>
            <a:ext cx="3263028" cy="56500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latin typeface="Heiti TC Light" charset="-120"/>
                <a:ea typeface="Heiti TC Light" charset="-120"/>
                <a:cs typeface="Heiti TC Light" charset="-120"/>
              </a:rPr>
              <a:t>訊號強度</a:t>
            </a:r>
          </a:p>
        </p:txBody>
      </p:sp>
      <p:sp>
        <p:nvSpPr>
          <p:cNvPr id="35" name="矩形 34"/>
          <p:cNvSpPr/>
          <p:nvPr/>
        </p:nvSpPr>
        <p:spPr>
          <a:xfrm>
            <a:off x="1284512" y="4502105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37" name="矩形 36"/>
          <p:cNvSpPr/>
          <p:nvPr/>
        </p:nvSpPr>
        <p:spPr>
          <a:xfrm>
            <a:off x="15152912" y="3260927"/>
            <a:ext cx="17764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284512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多點定位</a:t>
            </a:r>
          </a:p>
        </p:txBody>
      </p:sp>
      <p:sp>
        <p:nvSpPr>
          <p:cNvPr id="40" name="矩形 39"/>
          <p:cNvSpPr/>
          <p:nvPr/>
        </p:nvSpPr>
        <p:spPr>
          <a:xfrm>
            <a:off x="1284512" y="5637882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指紋法</a:t>
            </a:r>
          </a:p>
        </p:txBody>
      </p:sp>
      <p:sp>
        <p:nvSpPr>
          <p:cNvPr id="41" name="矩形 40"/>
          <p:cNvSpPr/>
          <p:nvPr/>
        </p:nvSpPr>
        <p:spPr>
          <a:xfrm>
            <a:off x="1284512" y="6788343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幾合方法</a:t>
            </a:r>
          </a:p>
        </p:txBody>
      </p:sp>
      <p:sp>
        <p:nvSpPr>
          <p:cNvPr id="42" name="矩形 41"/>
          <p:cNvSpPr/>
          <p:nvPr/>
        </p:nvSpPr>
        <p:spPr>
          <a:xfrm>
            <a:off x="4387809" y="2557736"/>
            <a:ext cx="3263028" cy="32770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時間</a:t>
            </a:r>
          </a:p>
        </p:txBody>
      </p:sp>
      <p:sp>
        <p:nvSpPr>
          <p:cNvPr id="44" name="矩形 43"/>
          <p:cNvSpPr/>
          <p:nvPr/>
        </p:nvSpPr>
        <p:spPr>
          <a:xfrm>
            <a:off x="4777006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多點定位</a:t>
            </a:r>
          </a:p>
        </p:txBody>
      </p:sp>
      <p:sp>
        <p:nvSpPr>
          <p:cNvPr id="45" name="矩形 44"/>
          <p:cNvSpPr/>
          <p:nvPr/>
        </p:nvSpPr>
        <p:spPr>
          <a:xfrm>
            <a:off x="4777006" y="4507787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47" name="矩形 46"/>
          <p:cNvSpPr/>
          <p:nvPr/>
        </p:nvSpPr>
        <p:spPr>
          <a:xfrm>
            <a:off x="7874877" y="2557736"/>
            <a:ext cx="3263028" cy="2227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角度</a:t>
            </a:r>
          </a:p>
        </p:txBody>
      </p:sp>
      <p:sp>
        <p:nvSpPr>
          <p:cNvPr id="48" name="矩形 47"/>
          <p:cNvSpPr/>
          <p:nvPr/>
        </p:nvSpPr>
        <p:spPr>
          <a:xfrm>
            <a:off x="8260437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52" name="矩形 51"/>
          <p:cNvSpPr/>
          <p:nvPr/>
        </p:nvSpPr>
        <p:spPr>
          <a:xfrm>
            <a:off x="11380300" y="2557736"/>
            <a:ext cx="3263028" cy="2227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影像</a:t>
            </a:r>
          </a:p>
        </p:txBody>
      </p:sp>
      <p:sp>
        <p:nvSpPr>
          <p:cNvPr id="53" name="矩形 52"/>
          <p:cNvSpPr/>
          <p:nvPr/>
        </p:nvSpPr>
        <p:spPr>
          <a:xfrm>
            <a:off x="11765860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影像辨識</a:t>
            </a:r>
          </a:p>
        </p:txBody>
      </p:sp>
    </p:spTree>
    <p:extLst>
      <p:ext uri="{BB962C8B-B14F-4D97-AF65-F5344CB8AC3E}">
        <p14:creationId xmlns:p14="http://schemas.microsoft.com/office/powerpoint/2010/main" val="20203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aphicFrame>
        <p:nvGraphicFramePr>
          <p:cNvPr id="49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382220"/>
              </p:ext>
            </p:extLst>
          </p:nvPr>
        </p:nvGraphicFramePr>
        <p:xfrm>
          <a:off x="4158119" y="1315183"/>
          <a:ext cx="8687025" cy="9074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75"/>
                <a:gridCol w="2895675"/>
                <a:gridCol w="2895675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無線電波段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光波段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通訊能力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較強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較弱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視線範圍外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的定位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可以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精度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量測範圍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安全性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醫院與機場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的使用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可以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硬體大小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39467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常用演算法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多點定位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指紋法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多點定位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指紋法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幾何方法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45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aphicFrame>
        <p:nvGraphicFramePr>
          <p:cNvPr id="49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716312"/>
              </p:ext>
            </p:extLst>
          </p:nvPr>
        </p:nvGraphicFramePr>
        <p:xfrm>
          <a:off x="904037" y="3593455"/>
          <a:ext cx="15533392" cy="3651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7029"/>
                <a:gridCol w="3527029"/>
                <a:gridCol w="4734648"/>
                <a:gridCol w="3744686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可見光波段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近紅外光波段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遠紅外光波段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硬體成本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人眼可視與否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同時提供照明需求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人眼不可視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太陽光能量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（低谷於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760nm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、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940nm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附近）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（低谷於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1550nm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附近）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76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440007"/>
              </p:ext>
            </p:extLst>
          </p:nvPr>
        </p:nvGraphicFramePr>
        <p:xfrm>
          <a:off x="4158119" y="1315185"/>
          <a:ext cx="8687025" cy="66731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75"/>
                <a:gridCol w="2895675"/>
                <a:gridCol w="2895675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影像感測器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PD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成本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精度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演算法複雜度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辨識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ID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方法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視覺辨識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光通訊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多重路徑傳輸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影響小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影響大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硬體大小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辨識標誌需足夠大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PD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本身體積小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98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2667272" y="2817652"/>
            <a:ext cx="4724400" cy="6608775"/>
            <a:chOff x="2667272" y="2817650"/>
            <a:chExt cx="4724400" cy="6608775"/>
          </a:xfrm>
        </p:grpSpPr>
        <p:grpSp>
          <p:nvGrpSpPr>
            <p:cNvPr id="5" name="群組 4"/>
            <p:cNvGrpSpPr/>
            <p:nvPr/>
          </p:nvGrpSpPr>
          <p:grpSpPr>
            <a:xfrm>
              <a:off x="2667272" y="2817650"/>
              <a:ext cx="4724400" cy="4724400"/>
              <a:chOff x="6483223" y="3787830"/>
              <a:chExt cx="4724400" cy="4724400"/>
            </a:xfrm>
          </p:grpSpPr>
          <p:sp>
            <p:nvSpPr>
              <p:cNvPr id="2" name="橢圓 1"/>
              <p:cNvSpPr/>
              <p:nvPr/>
            </p:nvSpPr>
            <p:spPr>
              <a:xfrm>
                <a:off x="6483223" y="3787830"/>
                <a:ext cx="4724400" cy="47244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" name="橢圓 2"/>
              <p:cNvSpPr/>
              <p:nvPr/>
            </p:nvSpPr>
            <p:spPr>
              <a:xfrm>
                <a:off x="8770067" y="6103187"/>
                <a:ext cx="150711" cy="15071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cxnSp>
          <p:nvCxnSpPr>
            <p:cNvPr id="10" name="直線接點 9"/>
            <p:cNvCxnSpPr>
              <a:stCxn id="3" idx="1"/>
            </p:cNvCxnSpPr>
            <p:nvPr/>
          </p:nvCxnSpPr>
          <p:spPr>
            <a:xfrm>
              <a:off x="4976187" y="5155078"/>
              <a:ext cx="1043136" cy="21818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>
              <a:off x="4976187" y="5174861"/>
              <a:ext cx="2164842" cy="10958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弧線 13"/>
            <p:cNvSpPr/>
            <p:nvPr/>
          </p:nvSpPr>
          <p:spPr>
            <a:xfrm rot="5400000">
              <a:off x="2667272" y="2817650"/>
              <a:ext cx="4724400" cy="4724400"/>
            </a:xfrm>
            <a:prstGeom prst="arc">
              <a:avLst>
                <a:gd name="adj1" fmla="val 17941202"/>
                <a:gd name="adj2" fmla="val 20152741"/>
              </a:avLst>
            </a:prstGeom>
            <a:ln w="793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弧線 45"/>
            <p:cNvSpPr/>
            <p:nvPr/>
          </p:nvSpPr>
          <p:spPr>
            <a:xfrm rot="5400000">
              <a:off x="3993344" y="4156642"/>
              <a:ext cx="1943616" cy="1943616"/>
            </a:xfrm>
            <a:prstGeom prst="arc">
              <a:avLst>
                <a:gd name="adj1" fmla="val 17941202"/>
                <a:gd name="adj2" fmla="val 20152741"/>
              </a:avLst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5548115" y="5759628"/>
                  <a:ext cx="670953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115" y="5759628"/>
                  <a:ext cx="670953" cy="51103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/>
                <p:cNvSpPr txBox="1"/>
                <p:nvPr/>
              </p:nvSpPr>
              <p:spPr>
                <a:xfrm>
                  <a:off x="6666689" y="6754723"/>
                  <a:ext cx="586892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𝑑𝑙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9" name="文字方塊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689" y="6754723"/>
                  <a:ext cx="586892" cy="51103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5110767" y="6322129"/>
                  <a:ext cx="437619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𝑟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67" y="6322129"/>
                  <a:ext cx="437619" cy="51103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/>
                <p:cNvSpPr txBox="1"/>
                <p:nvPr/>
              </p:nvSpPr>
              <p:spPr>
                <a:xfrm>
                  <a:off x="4379981" y="7893202"/>
                  <a:ext cx="1449692" cy="88440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𝜃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𝑑𝑙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1" name="文字方塊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9981" y="7893202"/>
                  <a:ext cx="1449692" cy="88440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文字方塊 53"/>
            <p:cNvSpPr txBox="1"/>
            <p:nvPr/>
          </p:nvSpPr>
          <p:spPr>
            <a:xfrm>
              <a:off x="4650229" y="8915388"/>
              <a:ext cx="883575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角度</a:t>
              </a:r>
              <a:endParaRPr kumimoji="1"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9961426" y="2846162"/>
            <a:ext cx="4724400" cy="4724400"/>
            <a:chOff x="6483223" y="3787830"/>
            <a:chExt cx="4724400" cy="4724400"/>
          </a:xfrm>
        </p:grpSpPr>
        <p:sp>
          <p:nvSpPr>
            <p:cNvPr id="59" name="橢圓 58"/>
            <p:cNvSpPr/>
            <p:nvPr/>
          </p:nvSpPr>
          <p:spPr>
            <a:xfrm>
              <a:off x="6483223" y="3787830"/>
              <a:ext cx="4724400" cy="472440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>
              <a:off x="8770067" y="6103187"/>
              <a:ext cx="150711" cy="1507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8239630" y="-2171588"/>
            <a:ext cx="8287607" cy="14842267"/>
            <a:chOff x="8239630" y="-2171588"/>
            <a:chExt cx="8287607" cy="14842267"/>
          </a:xfrm>
        </p:grpSpPr>
        <p:sp>
          <p:nvSpPr>
            <p:cNvPr id="61" name="弧線 60"/>
            <p:cNvSpPr/>
            <p:nvPr/>
          </p:nvSpPr>
          <p:spPr>
            <a:xfrm rot="8284830">
              <a:off x="8239630" y="-2171588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弧線 61"/>
            <p:cNvSpPr/>
            <p:nvPr/>
          </p:nvSpPr>
          <p:spPr>
            <a:xfrm rot="19091092">
              <a:off x="8504292" y="4433962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 rot="5400000">
            <a:off x="8306800" y="-2170695"/>
            <a:ext cx="8287607" cy="14842267"/>
            <a:chOff x="9679881" y="586891"/>
            <a:chExt cx="8287607" cy="14842267"/>
          </a:xfrm>
        </p:grpSpPr>
        <p:sp>
          <p:nvSpPr>
            <p:cNvPr id="63" name="弧線 62"/>
            <p:cNvSpPr/>
            <p:nvPr/>
          </p:nvSpPr>
          <p:spPr>
            <a:xfrm rot="8284830">
              <a:off x="9679881" y="586891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4" name="弧線 63"/>
            <p:cNvSpPr/>
            <p:nvPr/>
          </p:nvSpPr>
          <p:spPr>
            <a:xfrm rot="19091092">
              <a:off x="9944543" y="7192441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65" name="直線接點 64"/>
          <p:cNvCxnSpPr/>
          <p:nvPr/>
        </p:nvCxnSpPr>
        <p:spPr>
          <a:xfrm flipH="1">
            <a:off x="12327493" y="2846162"/>
            <a:ext cx="184982" cy="2337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三角形 68"/>
          <p:cNvSpPr/>
          <p:nvPr/>
        </p:nvSpPr>
        <p:spPr>
          <a:xfrm rot="13500000">
            <a:off x="12829600" y="924103"/>
            <a:ext cx="2613543" cy="5047367"/>
          </a:xfrm>
          <a:prstGeom prst="triangle">
            <a:avLst/>
          </a:prstGeom>
          <a:solidFill>
            <a:schemeClr val="accent4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橢圓 69"/>
          <p:cNvSpPr/>
          <p:nvPr/>
        </p:nvSpPr>
        <p:spPr>
          <a:xfrm rot="19079600">
            <a:off x="13302164" y="3573273"/>
            <a:ext cx="507726" cy="883206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橢圓 70"/>
          <p:cNvSpPr/>
          <p:nvPr/>
        </p:nvSpPr>
        <p:spPr>
          <a:xfrm rot="19079600">
            <a:off x="15206543" y="352286"/>
            <a:ext cx="1462307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2" name="直線接點 71"/>
          <p:cNvCxnSpPr>
            <a:stCxn id="82" idx="2"/>
          </p:cNvCxnSpPr>
          <p:nvPr/>
        </p:nvCxnSpPr>
        <p:spPr>
          <a:xfrm flipH="1">
            <a:off x="12333739" y="1636112"/>
            <a:ext cx="3484688" cy="3558766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橢圓 78"/>
          <p:cNvSpPr/>
          <p:nvPr/>
        </p:nvSpPr>
        <p:spPr>
          <a:xfrm>
            <a:off x="13491573" y="3964076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15818427" y="158531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4" name="直線箭頭接點 83"/>
          <p:cNvCxnSpPr/>
          <p:nvPr/>
        </p:nvCxnSpPr>
        <p:spPr>
          <a:xfrm flipH="1" flipV="1">
            <a:off x="13662137" y="4150589"/>
            <a:ext cx="1370173" cy="26157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11895960" y="8906582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立體角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5049444" y="4179961"/>
                <a:ext cx="2281394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投影於單位圓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  <m:r>
                        <a:rPr kumimoji="1" lang="en-US" altLang="zh-TW" i="1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444" y="4179961"/>
                <a:ext cx="2281394" cy="929742"/>
              </a:xfrm>
              <a:prstGeom prst="rect">
                <a:avLst/>
              </a:prstGeom>
              <a:blipFill rotWithShape="0">
                <a:blip r:embed="rId12"/>
                <a:stretch>
                  <a:fillRect l="-5348" t="-5921" r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15957204" y="1579759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204" y="1579757"/>
                <a:ext cx="689804" cy="51103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弧線 102"/>
          <p:cNvSpPr/>
          <p:nvPr/>
        </p:nvSpPr>
        <p:spPr>
          <a:xfrm rot="386711">
            <a:off x="11605956" y="4217596"/>
            <a:ext cx="1579910" cy="1579910"/>
          </a:xfrm>
          <a:prstGeom prst="arc">
            <a:avLst>
              <a:gd name="adj1" fmla="val 17941202"/>
              <a:gd name="adj2" fmla="val 20152741"/>
            </a:avLst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4" name="弧線 103"/>
          <p:cNvSpPr/>
          <p:nvPr/>
        </p:nvSpPr>
        <p:spPr>
          <a:xfrm rot="386711">
            <a:off x="11493685" y="4107576"/>
            <a:ext cx="1788772" cy="1788772"/>
          </a:xfrm>
          <a:prstGeom prst="arc">
            <a:avLst>
              <a:gd name="adj1" fmla="val 17941202"/>
              <a:gd name="adj2" fmla="val 20152741"/>
            </a:avLst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5" name="直線箭頭接點 104"/>
          <p:cNvCxnSpPr/>
          <p:nvPr/>
        </p:nvCxnSpPr>
        <p:spPr>
          <a:xfrm flipH="1" flipV="1">
            <a:off x="12957487" y="4637569"/>
            <a:ext cx="2124742" cy="127769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14506124" y="2725541"/>
                <a:ext cx="43761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122" y="2725539"/>
                <a:ext cx="437619" cy="51103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/>
          <p:cNvSpPr txBox="1"/>
          <p:nvPr/>
        </p:nvSpPr>
        <p:spPr>
          <a:xfrm>
            <a:off x="15088894" y="567710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立體角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11293218" y="7956403"/>
                <a:ext cx="2575897" cy="9003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𝑑𝐴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216" y="7956401"/>
                <a:ext cx="2575897" cy="90031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122" y="2623884"/>
            <a:ext cx="1256998" cy="1256998"/>
          </a:xfrm>
          <a:prstGeom prst="rect">
            <a:avLst/>
          </a:prstGeom>
        </p:spPr>
      </p:pic>
      <p:sp>
        <p:nvSpPr>
          <p:cNvPr id="73" name="橢圓 72"/>
          <p:cNvSpPr/>
          <p:nvPr/>
        </p:nvSpPr>
        <p:spPr>
          <a:xfrm rot="5400000">
            <a:off x="5258154" y="5582262"/>
            <a:ext cx="1229495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4" name="直線接點 73"/>
          <p:cNvCxnSpPr>
            <a:stCxn id="73" idx="4"/>
          </p:cNvCxnSpPr>
          <p:nvPr/>
        </p:nvCxnSpPr>
        <p:spPr>
          <a:xfrm flipH="1" flipV="1">
            <a:off x="3419229" y="3226877"/>
            <a:ext cx="1181807" cy="3627251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/>
          <p:cNvGrpSpPr/>
          <p:nvPr/>
        </p:nvGrpSpPr>
        <p:grpSpPr>
          <a:xfrm rot="20531097">
            <a:off x="2432717" y="2508726"/>
            <a:ext cx="2519116" cy="2519116"/>
            <a:chOff x="3067553" y="2804601"/>
            <a:chExt cx="1788772" cy="1788772"/>
          </a:xfrm>
        </p:grpSpPr>
        <p:sp>
          <p:nvSpPr>
            <p:cNvPr id="75" name="弧線 74"/>
            <p:cNvSpPr/>
            <p:nvPr/>
          </p:nvSpPr>
          <p:spPr>
            <a:xfrm rot="7028002">
              <a:off x="3166846" y="2955429"/>
              <a:ext cx="1579910" cy="1579910"/>
            </a:xfrm>
            <a:prstGeom prst="arc">
              <a:avLst>
                <a:gd name="adj1" fmla="val 17632114"/>
                <a:gd name="adj2" fmla="val 20152741"/>
              </a:avLst>
            </a:prstGeom>
            <a:ln w="349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6" name="弧線 75"/>
            <p:cNvSpPr/>
            <p:nvPr/>
          </p:nvSpPr>
          <p:spPr>
            <a:xfrm rot="7028002">
              <a:off x="3067553" y="2804601"/>
              <a:ext cx="1788772" cy="1788772"/>
            </a:xfrm>
            <a:prstGeom prst="arc">
              <a:avLst>
                <a:gd name="adj1" fmla="val 17811710"/>
                <a:gd name="adj2" fmla="val 20152741"/>
              </a:avLst>
            </a:prstGeom>
            <a:ln w="349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77" name="直線接點 76"/>
          <p:cNvCxnSpPr>
            <a:stCxn id="73" idx="0"/>
          </p:cNvCxnSpPr>
          <p:nvPr/>
        </p:nvCxnSpPr>
        <p:spPr>
          <a:xfrm flipH="1" flipV="1">
            <a:off x="3408821" y="3234756"/>
            <a:ext cx="3735944" cy="3619370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/>
          <p:cNvSpPr/>
          <p:nvPr/>
        </p:nvSpPr>
        <p:spPr>
          <a:xfrm>
            <a:off x="5777607" y="673050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4" name="直線箭頭接點 43"/>
          <p:cNvCxnSpPr/>
          <p:nvPr/>
        </p:nvCxnSpPr>
        <p:spPr>
          <a:xfrm>
            <a:off x="3457513" y="3322312"/>
            <a:ext cx="769410" cy="1246553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/>
          <p:cNvCxnSpPr/>
          <p:nvPr/>
        </p:nvCxnSpPr>
        <p:spPr>
          <a:xfrm>
            <a:off x="3448214" y="3251138"/>
            <a:ext cx="1022408" cy="122026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/>
          <p:cNvCxnSpPr/>
          <p:nvPr/>
        </p:nvCxnSpPr>
        <p:spPr>
          <a:xfrm>
            <a:off x="3457513" y="3261964"/>
            <a:ext cx="544304" cy="143268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456337" y="7621816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337" y="7621814"/>
                <a:ext cx="689804" cy="51103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4248022" y="3554641"/>
                <a:ext cx="185659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chemeClr val="accent2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輻射通量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Φ</m:t>
                    </m:r>
                  </m:oMath>
                </a14:m>
                <a:endParaRPr kumimoji="1" lang="zh-TW" altLang="en-US" dirty="0">
                  <a:solidFill>
                    <a:schemeClr val="accent2">
                      <a:lumMod val="7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022" y="3554639"/>
                <a:ext cx="1856598" cy="511037"/>
              </a:xfrm>
              <a:prstGeom prst="rect">
                <a:avLst/>
              </a:prstGeom>
              <a:blipFill rotWithShape="0">
                <a:blip r:embed="rId10"/>
                <a:stretch>
                  <a:fillRect l="-6579" t="-14286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4197988" y="4838833"/>
                <a:ext cx="702435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986" y="4838831"/>
                <a:ext cx="702435" cy="51103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箭頭接點 79"/>
          <p:cNvCxnSpPr>
            <a:stCxn id="78" idx="4"/>
          </p:cNvCxnSpPr>
          <p:nvPr/>
        </p:nvCxnSpPr>
        <p:spPr>
          <a:xfrm flipV="1">
            <a:off x="5828407" y="5110649"/>
            <a:ext cx="0" cy="172145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5605676" y="4694854"/>
                <a:ext cx="469551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674" y="4694852"/>
                <a:ext cx="469551" cy="51103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8" name="圖片 9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92" y="2623884"/>
            <a:ext cx="1256998" cy="1256998"/>
          </a:xfrm>
          <a:prstGeom prst="rect">
            <a:avLst/>
          </a:prstGeom>
        </p:spPr>
      </p:pic>
      <p:sp>
        <p:nvSpPr>
          <p:cNvPr id="99" name="橢圓 98"/>
          <p:cNvSpPr/>
          <p:nvPr/>
        </p:nvSpPr>
        <p:spPr>
          <a:xfrm rot="5400000">
            <a:off x="12196124" y="5582262"/>
            <a:ext cx="1229495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0" name="直線接點 99"/>
          <p:cNvCxnSpPr/>
          <p:nvPr/>
        </p:nvCxnSpPr>
        <p:spPr>
          <a:xfrm flipH="1" flipV="1">
            <a:off x="10357199" y="3226877"/>
            <a:ext cx="1181807" cy="3627251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 flipH="1" flipV="1">
            <a:off x="10346791" y="3234756"/>
            <a:ext cx="3735944" cy="3619370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橢圓 101"/>
          <p:cNvSpPr/>
          <p:nvPr/>
        </p:nvSpPr>
        <p:spPr>
          <a:xfrm>
            <a:off x="12715577" y="673050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6" name="直線箭頭接點 105"/>
          <p:cNvCxnSpPr/>
          <p:nvPr/>
        </p:nvCxnSpPr>
        <p:spPr>
          <a:xfrm>
            <a:off x="10395483" y="3322312"/>
            <a:ext cx="769410" cy="1246553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06"/>
          <p:cNvCxnSpPr/>
          <p:nvPr/>
        </p:nvCxnSpPr>
        <p:spPr>
          <a:xfrm>
            <a:off x="10386184" y="3251138"/>
            <a:ext cx="1022408" cy="122026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10395483" y="3261964"/>
            <a:ext cx="544304" cy="143268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>
              <a:xfrm>
                <a:off x="12394307" y="7621816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4307" y="7621814"/>
                <a:ext cx="689804" cy="51103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11185994" y="3554641"/>
                <a:ext cx="2050561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chemeClr val="accent2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輻射通量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dΦ</m:t>
                    </m:r>
                  </m:oMath>
                </a14:m>
                <a:endParaRPr kumimoji="1" lang="zh-TW" altLang="en-US" dirty="0">
                  <a:solidFill>
                    <a:schemeClr val="accent2">
                      <a:lumMod val="7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92" y="3554639"/>
                <a:ext cx="2050561" cy="511037"/>
              </a:xfrm>
              <a:prstGeom prst="rect">
                <a:avLst/>
              </a:prstGeom>
              <a:blipFill rotWithShape="0">
                <a:blip r:embed="rId14"/>
                <a:stretch>
                  <a:fillRect l="-5952" t="-14286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11135958" y="4838833"/>
                <a:ext cx="702435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5956" y="4838831"/>
                <a:ext cx="702435" cy="51103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線箭頭接點 113"/>
          <p:cNvCxnSpPr/>
          <p:nvPr/>
        </p:nvCxnSpPr>
        <p:spPr>
          <a:xfrm flipV="1">
            <a:off x="12766377" y="5110649"/>
            <a:ext cx="0" cy="172145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>
              <a:xfrm>
                <a:off x="12543646" y="4694854"/>
                <a:ext cx="469551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644" y="4694852"/>
                <a:ext cx="469551" cy="51103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/>
              <p:cNvSpPr txBox="1"/>
              <p:nvPr/>
            </p:nvSpPr>
            <p:spPr>
              <a:xfrm>
                <a:off x="14519674" y="4381253"/>
                <a:ext cx="1336904" cy="8871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𝐼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Φ</m:t>
                          </m:r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6" name="文字方塊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9674" y="4381253"/>
                <a:ext cx="1336904" cy="88710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文字方塊 116"/>
          <p:cNvSpPr txBox="1"/>
          <p:nvPr/>
        </p:nvSpPr>
        <p:spPr>
          <a:xfrm>
            <a:off x="14396884" y="3810159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輻射強度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/>
              <p:cNvSpPr txBox="1"/>
              <p:nvPr/>
            </p:nvSpPr>
            <p:spPr>
              <a:xfrm>
                <a:off x="14519676" y="6299436"/>
                <a:ext cx="1426031" cy="8871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𝐸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Φ</m:t>
                          </m:r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8" name="文字方塊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9674" y="6299436"/>
                <a:ext cx="1426031" cy="88710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文字方塊 118"/>
          <p:cNvSpPr txBox="1"/>
          <p:nvPr/>
        </p:nvSpPr>
        <p:spPr>
          <a:xfrm>
            <a:off x="14461784" y="575357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輻照度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03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6433161"/>
                  </p:ext>
                </p:extLst>
              </p:nvPr>
            </p:nvGraphicFramePr>
            <p:xfrm>
              <a:off x="3720761" y="2485915"/>
              <a:ext cx="5796642" cy="28132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32214"/>
                    <a:gridCol w="1932214"/>
                    <a:gridCol w="1932214"/>
                  </a:tblGrid>
                  <a:tr h="58026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收光模式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(Pattern)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朗博次方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𝑀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朗博次方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𝑚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收光強度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b="0" i="0" dirty="0" smtClean="0">
                              <a:latin typeface="+mn-lt"/>
                              <a:ea typeface="Kaiti TC" charset="-120"/>
                              <a:cs typeface="Kaiti TC" charset="-120"/>
                            </a:rPr>
                            <a:t>總輻射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b="0" i="0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通量</m:t>
                              </m:r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𝑃𝑡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b="0" i="0" dirty="0" smtClean="0">
                              <a:ea typeface="Kaiti TC" charset="-120"/>
                              <a:cs typeface="Kaiti TC" charset="-120"/>
                            </a:rPr>
                            <a:t>有效面積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𝐴</m:t>
                              </m:r>
                            </m:oMath>
                          </a14:m>
                          <a:endParaRPr lang="en-US" altLang="zh-TW" b="0" i="0" dirty="0" smtClean="0"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響應率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𝑅𝑒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6433161"/>
                  </p:ext>
                </p:extLst>
              </p:nvPr>
            </p:nvGraphicFramePr>
            <p:xfrm>
              <a:off x="816430" y="515031"/>
              <a:ext cx="5796642" cy="24329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32214"/>
                    <a:gridCol w="1932214"/>
                    <a:gridCol w="1932214"/>
                  </a:tblGrid>
                  <a:tr h="58026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收光模式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(Pattern)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9686" t="-62092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315" t="-62092" r="-315" b="-100000"/>
                          </a:stretch>
                        </a:blipFill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收光強度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9686" t="-163158" r="-100000" b="-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315" t="-163158" r="-315" b="-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624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圖片 1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48"/>
          <a:stretch/>
        </p:blipFill>
        <p:spPr>
          <a:xfrm>
            <a:off x="4786181" y="5960135"/>
            <a:ext cx="603132" cy="1231900"/>
          </a:xfrm>
          <a:prstGeom prst="rect">
            <a:avLst/>
          </a:prstGeom>
        </p:spPr>
      </p:pic>
      <p:pic>
        <p:nvPicPr>
          <p:cNvPr id="184" name="圖片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541" y="5663591"/>
            <a:ext cx="292100" cy="279400"/>
          </a:xfrm>
          <a:prstGeom prst="rect">
            <a:avLst/>
          </a:prstGeom>
        </p:spPr>
      </p:pic>
      <p:pic>
        <p:nvPicPr>
          <p:cNvPr id="185" name="圖片 1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825" y="6109946"/>
            <a:ext cx="800100" cy="469900"/>
          </a:xfrm>
          <a:prstGeom prst="rect">
            <a:avLst/>
          </a:prstGeom>
        </p:spPr>
      </p:pic>
      <p:pic>
        <p:nvPicPr>
          <p:cNvPr id="147" name="圖片 1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48"/>
          <a:stretch/>
        </p:blipFill>
        <p:spPr>
          <a:xfrm>
            <a:off x="7819425" y="8129513"/>
            <a:ext cx="603132" cy="1231900"/>
          </a:xfrm>
          <a:prstGeom prst="rect">
            <a:avLst/>
          </a:prstGeom>
        </p:spPr>
      </p:pic>
      <p:sp>
        <p:nvSpPr>
          <p:cNvPr id="31" name="橢圓 30"/>
          <p:cNvSpPr/>
          <p:nvPr/>
        </p:nvSpPr>
        <p:spPr>
          <a:xfrm>
            <a:off x="7180331" y="5366237"/>
            <a:ext cx="3313365" cy="331336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/>
          <p:cNvSpPr/>
          <p:nvPr/>
        </p:nvSpPr>
        <p:spPr>
          <a:xfrm rot="1194063">
            <a:off x="8409771" y="9080394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" name="直線箭頭接點 4"/>
          <p:cNvCxnSpPr/>
          <p:nvPr/>
        </p:nvCxnSpPr>
        <p:spPr>
          <a:xfrm flipV="1">
            <a:off x="8877141" y="9041435"/>
            <a:ext cx="1" cy="460718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/>
          <p:cNvCxnSpPr/>
          <p:nvPr/>
        </p:nvCxnSpPr>
        <p:spPr>
          <a:xfrm>
            <a:off x="8877138" y="9502153"/>
            <a:ext cx="419756" cy="2894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/>
          <p:cNvCxnSpPr/>
          <p:nvPr/>
        </p:nvCxnSpPr>
        <p:spPr>
          <a:xfrm flipH="1">
            <a:off x="8519365" y="9502153"/>
            <a:ext cx="357777" cy="2894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8093860" y="10092171"/>
            <a:ext cx="1486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固定</a:t>
            </a:r>
            <a:r>
              <a:rPr kumimoji="1" lang="en-US" altLang="zh-TW" sz="1600" dirty="0">
                <a:latin typeface="Kaiti TC" charset="-120"/>
                <a:ea typeface="Kaiti TC" charset="-120"/>
                <a:cs typeface="Kaiti TC" charset="-120"/>
              </a:rPr>
              <a:t>PD</a:t>
            </a:r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座標系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8598055" y="4978455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>
                <a:latin typeface="Kaiti TC" charset="-120"/>
                <a:ea typeface="Kaiti TC" charset="-120"/>
                <a:cs typeface="Kaiti TC" charset="-120"/>
              </a:rPr>
              <a:t>ROI</a:t>
            </a:r>
            <a:endParaRPr kumimoji="1" lang="zh-TW" altLang="en-US" sz="1600" dirty="0">
              <a:latin typeface="Kaiti TC" charset="-120"/>
              <a:ea typeface="Kaiti TC" charset="-120"/>
              <a:cs typeface="Kaiti TC" charset="-120"/>
            </a:endParaRPr>
          </a:p>
        </p:txBody>
      </p:sp>
      <p:grpSp>
        <p:nvGrpSpPr>
          <p:cNvPr id="33" name="群組 32"/>
          <p:cNvGrpSpPr/>
          <p:nvPr/>
        </p:nvGrpSpPr>
        <p:grpSpPr>
          <a:xfrm rot="2700000">
            <a:off x="8201567" y="5572433"/>
            <a:ext cx="368790" cy="368790"/>
            <a:chOff x="6051176" y="2610611"/>
            <a:chExt cx="1237130" cy="1237130"/>
          </a:xfrm>
        </p:grpSpPr>
        <p:sp>
          <p:nvSpPr>
            <p:cNvPr id="34" name="矩形 33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6" name="群組 35"/>
          <p:cNvGrpSpPr/>
          <p:nvPr/>
        </p:nvGrpSpPr>
        <p:grpSpPr>
          <a:xfrm rot="2700000">
            <a:off x="9288680" y="5572433"/>
            <a:ext cx="368790" cy="368790"/>
            <a:chOff x="6051176" y="2610611"/>
            <a:chExt cx="1237130" cy="1237130"/>
          </a:xfrm>
        </p:grpSpPr>
        <p:sp>
          <p:nvSpPr>
            <p:cNvPr id="37" name="矩形 3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5" name="群組 44"/>
          <p:cNvGrpSpPr/>
          <p:nvPr/>
        </p:nvGrpSpPr>
        <p:grpSpPr>
          <a:xfrm rot="2700000">
            <a:off x="8723115" y="6078218"/>
            <a:ext cx="368790" cy="368790"/>
            <a:chOff x="6051176" y="2610611"/>
            <a:chExt cx="1237130" cy="1237130"/>
          </a:xfrm>
        </p:grpSpPr>
        <p:sp>
          <p:nvSpPr>
            <p:cNvPr id="46" name="矩形 45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 rot="2700000">
            <a:off x="9810228" y="6078218"/>
            <a:ext cx="368790" cy="368790"/>
            <a:chOff x="6051176" y="2610611"/>
            <a:chExt cx="1237130" cy="1237130"/>
          </a:xfrm>
        </p:grpSpPr>
        <p:sp>
          <p:nvSpPr>
            <p:cNvPr id="49" name="矩形 48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4" name="群組 53"/>
          <p:cNvGrpSpPr/>
          <p:nvPr/>
        </p:nvGrpSpPr>
        <p:grpSpPr>
          <a:xfrm rot="2700000">
            <a:off x="7687656" y="6078218"/>
            <a:ext cx="368790" cy="368790"/>
            <a:chOff x="6051176" y="2610611"/>
            <a:chExt cx="1237130" cy="1237130"/>
          </a:xfrm>
        </p:grpSpPr>
        <p:sp>
          <p:nvSpPr>
            <p:cNvPr id="55" name="矩形 54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7" name="群組 56"/>
          <p:cNvGrpSpPr/>
          <p:nvPr/>
        </p:nvGrpSpPr>
        <p:grpSpPr>
          <a:xfrm rot="2700000">
            <a:off x="8272303" y="6691603"/>
            <a:ext cx="368790" cy="368790"/>
            <a:chOff x="6051176" y="2610611"/>
            <a:chExt cx="1237130" cy="1237130"/>
          </a:xfrm>
        </p:grpSpPr>
        <p:sp>
          <p:nvSpPr>
            <p:cNvPr id="58" name="矩形 57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0" name="群組 59"/>
          <p:cNvGrpSpPr/>
          <p:nvPr/>
        </p:nvGrpSpPr>
        <p:grpSpPr>
          <a:xfrm rot="2700000">
            <a:off x="9359416" y="6691603"/>
            <a:ext cx="368790" cy="368790"/>
            <a:chOff x="6051176" y="2610611"/>
            <a:chExt cx="1237130" cy="1237130"/>
          </a:xfrm>
        </p:grpSpPr>
        <p:sp>
          <p:nvSpPr>
            <p:cNvPr id="61" name="矩形 60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6" name="群組 65"/>
          <p:cNvGrpSpPr/>
          <p:nvPr/>
        </p:nvGrpSpPr>
        <p:grpSpPr>
          <a:xfrm rot="2700000">
            <a:off x="7236844" y="6691603"/>
            <a:ext cx="368790" cy="368790"/>
            <a:chOff x="6051176" y="2610611"/>
            <a:chExt cx="1237130" cy="1237130"/>
          </a:xfrm>
        </p:grpSpPr>
        <p:sp>
          <p:nvSpPr>
            <p:cNvPr id="67" name="矩形 6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17" name="群組 116"/>
          <p:cNvGrpSpPr/>
          <p:nvPr/>
        </p:nvGrpSpPr>
        <p:grpSpPr>
          <a:xfrm rot="2700000">
            <a:off x="8760486" y="7258936"/>
            <a:ext cx="368790" cy="368790"/>
            <a:chOff x="6051176" y="2610611"/>
            <a:chExt cx="1237130" cy="1237130"/>
          </a:xfrm>
        </p:grpSpPr>
        <p:sp>
          <p:nvSpPr>
            <p:cNvPr id="118" name="矩形 117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9" name="矩形 118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0" name="群組 119"/>
          <p:cNvGrpSpPr/>
          <p:nvPr/>
        </p:nvGrpSpPr>
        <p:grpSpPr>
          <a:xfrm rot="2700000">
            <a:off x="9847599" y="7258936"/>
            <a:ext cx="368790" cy="368790"/>
            <a:chOff x="6051176" y="2610611"/>
            <a:chExt cx="1237130" cy="1237130"/>
          </a:xfrm>
        </p:grpSpPr>
        <p:sp>
          <p:nvSpPr>
            <p:cNvPr id="121" name="矩形 120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2" name="矩形 121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6" name="群組 125"/>
          <p:cNvGrpSpPr/>
          <p:nvPr/>
        </p:nvGrpSpPr>
        <p:grpSpPr>
          <a:xfrm rot="2700000">
            <a:off x="7725027" y="7258936"/>
            <a:ext cx="368790" cy="368790"/>
            <a:chOff x="6051176" y="2610611"/>
            <a:chExt cx="1237130" cy="1237130"/>
          </a:xfrm>
        </p:grpSpPr>
        <p:sp>
          <p:nvSpPr>
            <p:cNvPr id="127" name="矩形 12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8" name="矩形 12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9" name="群組 128"/>
          <p:cNvGrpSpPr/>
          <p:nvPr/>
        </p:nvGrpSpPr>
        <p:grpSpPr>
          <a:xfrm rot="2700000">
            <a:off x="8309674" y="7872321"/>
            <a:ext cx="368790" cy="368790"/>
            <a:chOff x="6051176" y="2610611"/>
            <a:chExt cx="1237130" cy="1237130"/>
          </a:xfrm>
        </p:grpSpPr>
        <p:sp>
          <p:nvSpPr>
            <p:cNvPr id="130" name="矩形 129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1" name="矩形 130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32" name="群組 131"/>
          <p:cNvGrpSpPr/>
          <p:nvPr/>
        </p:nvGrpSpPr>
        <p:grpSpPr>
          <a:xfrm rot="2700000">
            <a:off x="9396787" y="7872321"/>
            <a:ext cx="368790" cy="368790"/>
            <a:chOff x="6051176" y="2610611"/>
            <a:chExt cx="1237130" cy="1237130"/>
          </a:xfrm>
        </p:grpSpPr>
        <p:sp>
          <p:nvSpPr>
            <p:cNvPr id="133" name="矩形 132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4" name="矩形 133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41" name="直線箭頭接點 140"/>
          <p:cNvCxnSpPr/>
          <p:nvPr/>
        </p:nvCxnSpPr>
        <p:spPr>
          <a:xfrm flipH="1" flipV="1">
            <a:off x="7886246" y="7489383"/>
            <a:ext cx="990892" cy="20086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字方塊 142"/>
          <p:cNvSpPr txBox="1"/>
          <p:nvPr/>
        </p:nvSpPr>
        <p:spPr>
          <a:xfrm>
            <a:off x="10106899" y="607672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樣本點</a:t>
            </a:r>
          </a:p>
        </p:txBody>
      </p:sp>
      <p:sp>
        <p:nvSpPr>
          <p:cNvPr id="146" name="橢圓圖說文字 145"/>
          <p:cNvSpPr/>
          <p:nvPr/>
        </p:nvSpPr>
        <p:spPr>
          <a:xfrm rot="17277581">
            <a:off x="3827868" y="4108397"/>
            <a:ext cx="3540218" cy="3602196"/>
          </a:xfrm>
          <a:prstGeom prst="wedgeEllipseCallou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48" name="橢圓 147"/>
          <p:cNvSpPr/>
          <p:nvPr/>
        </p:nvSpPr>
        <p:spPr>
          <a:xfrm>
            <a:off x="7491975" y="7069187"/>
            <a:ext cx="788542" cy="77331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grpSp>
        <p:nvGrpSpPr>
          <p:cNvPr id="152" name="群組 151"/>
          <p:cNvGrpSpPr/>
          <p:nvPr/>
        </p:nvGrpSpPr>
        <p:grpSpPr>
          <a:xfrm rot="2700000">
            <a:off x="4863946" y="5618896"/>
            <a:ext cx="368790" cy="368790"/>
            <a:chOff x="6051176" y="2610611"/>
            <a:chExt cx="1237130" cy="1237130"/>
          </a:xfrm>
        </p:grpSpPr>
        <p:sp>
          <p:nvSpPr>
            <p:cNvPr id="153" name="矩形 152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4" name="矩形 153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55" name="文字方塊 154"/>
          <p:cNvSpPr txBox="1"/>
          <p:nvPr/>
        </p:nvSpPr>
        <p:spPr>
          <a:xfrm>
            <a:off x="4439891" y="526560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樣本點位置</a:t>
            </a:r>
          </a:p>
        </p:txBody>
      </p:sp>
      <p:grpSp>
        <p:nvGrpSpPr>
          <p:cNvPr id="156" name="群組 155"/>
          <p:cNvGrpSpPr/>
          <p:nvPr/>
        </p:nvGrpSpPr>
        <p:grpSpPr>
          <a:xfrm rot="2700000">
            <a:off x="5990082" y="5149478"/>
            <a:ext cx="368790" cy="368790"/>
            <a:chOff x="6051176" y="2610611"/>
            <a:chExt cx="1237130" cy="1237130"/>
          </a:xfrm>
          <a:solidFill>
            <a:schemeClr val="accent2"/>
          </a:solidFill>
        </p:grpSpPr>
        <p:sp>
          <p:nvSpPr>
            <p:cNvPr id="157" name="矩形 15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8" name="矩形 15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72" name="群組 171"/>
          <p:cNvGrpSpPr/>
          <p:nvPr/>
        </p:nvGrpSpPr>
        <p:grpSpPr>
          <a:xfrm>
            <a:off x="5514711" y="6971826"/>
            <a:ext cx="721414" cy="624172"/>
            <a:chOff x="5402452" y="6550006"/>
            <a:chExt cx="1157457" cy="1001439"/>
          </a:xfrm>
        </p:grpSpPr>
        <p:sp>
          <p:nvSpPr>
            <p:cNvPr id="159" name="手繪多邊形 158"/>
            <p:cNvSpPr/>
            <p:nvPr/>
          </p:nvSpPr>
          <p:spPr>
            <a:xfrm rot="1194063">
              <a:off x="5402452" y="6588965"/>
              <a:ext cx="1157457" cy="962480"/>
            </a:xfrm>
            <a:custGeom>
              <a:avLst/>
              <a:gdLst>
                <a:gd name="connsiteX0" fmla="*/ 1272179 w 3725819"/>
                <a:gd name="connsiteY0" fmla="*/ 60960 h 3505200"/>
                <a:gd name="connsiteX1" fmla="*/ 1272179 w 3725819"/>
                <a:gd name="connsiteY1" fmla="*/ 60960 h 3505200"/>
                <a:gd name="connsiteX2" fmla="*/ 1409339 w 3725819"/>
                <a:gd name="connsiteY2" fmla="*/ 106680 h 3505200"/>
                <a:gd name="connsiteX3" fmla="*/ 1470299 w 3725819"/>
                <a:gd name="connsiteY3" fmla="*/ 137160 h 3505200"/>
                <a:gd name="connsiteX4" fmla="*/ 1546499 w 3725819"/>
                <a:gd name="connsiteY4" fmla="*/ 152400 h 3505200"/>
                <a:gd name="connsiteX5" fmla="*/ 1607459 w 3725819"/>
                <a:gd name="connsiteY5" fmla="*/ 167640 h 3505200"/>
                <a:gd name="connsiteX6" fmla="*/ 1942739 w 3725819"/>
                <a:gd name="connsiteY6" fmla="*/ 152400 h 3505200"/>
                <a:gd name="connsiteX7" fmla="*/ 2064659 w 3725819"/>
                <a:gd name="connsiteY7" fmla="*/ 106680 h 3505200"/>
                <a:gd name="connsiteX8" fmla="*/ 2140859 w 3725819"/>
                <a:gd name="connsiteY8" fmla="*/ 76200 h 3505200"/>
                <a:gd name="connsiteX9" fmla="*/ 2201819 w 3725819"/>
                <a:gd name="connsiteY9" fmla="*/ 45720 h 3505200"/>
                <a:gd name="connsiteX10" fmla="*/ 2338979 w 3725819"/>
                <a:gd name="connsiteY10" fmla="*/ 15240 h 3505200"/>
                <a:gd name="connsiteX11" fmla="*/ 2399939 w 3725819"/>
                <a:gd name="connsiteY11" fmla="*/ 0 h 3505200"/>
                <a:gd name="connsiteX12" fmla="*/ 2689499 w 3725819"/>
                <a:gd name="connsiteY12" fmla="*/ 15240 h 3505200"/>
                <a:gd name="connsiteX13" fmla="*/ 2735219 w 3725819"/>
                <a:gd name="connsiteY13" fmla="*/ 45720 h 3505200"/>
                <a:gd name="connsiteX14" fmla="*/ 2826659 w 3725819"/>
                <a:gd name="connsiteY14" fmla="*/ 121920 h 3505200"/>
                <a:gd name="connsiteX15" fmla="*/ 2857139 w 3725819"/>
                <a:gd name="connsiteY15" fmla="*/ 167640 h 3505200"/>
                <a:gd name="connsiteX16" fmla="*/ 2887619 w 3725819"/>
                <a:gd name="connsiteY16" fmla="*/ 259080 h 3505200"/>
                <a:gd name="connsiteX17" fmla="*/ 2902859 w 3725819"/>
                <a:gd name="connsiteY17" fmla="*/ 304800 h 3505200"/>
                <a:gd name="connsiteX18" fmla="*/ 2918099 w 3725819"/>
                <a:gd name="connsiteY18" fmla="*/ 350520 h 3505200"/>
                <a:gd name="connsiteX19" fmla="*/ 2933339 w 3725819"/>
                <a:gd name="connsiteY19" fmla="*/ 411480 h 3505200"/>
                <a:gd name="connsiteX20" fmla="*/ 2963819 w 3725819"/>
                <a:gd name="connsiteY20" fmla="*/ 746760 h 3505200"/>
                <a:gd name="connsiteX21" fmla="*/ 2979059 w 3725819"/>
                <a:gd name="connsiteY21" fmla="*/ 822960 h 3505200"/>
                <a:gd name="connsiteX22" fmla="*/ 2994299 w 3725819"/>
                <a:gd name="connsiteY22" fmla="*/ 914400 h 3505200"/>
                <a:gd name="connsiteX23" fmla="*/ 3085739 w 3725819"/>
                <a:gd name="connsiteY23" fmla="*/ 1127760 h 3505200"/>
                <a:gd name="connsiteX24" fmla="*/ 3222899 w 3725819"/>
                <a:gd name="connsiteY24" fmla="*/ 1280160 h 3505200"/>
                <a:gd name="connsiteX25" fmla="*/ 3268619 w 3725819"/>
                <a:gd name="connsiteY25" fmla="*/ 1310640 h 3505200"/>
                <a:gd name="connsiteX26" fmla="*/ 3375299 w 3725819"/>
                <a:gd name="connsiteY26" fmla="*/ 1402080 h 3505200"/>
                <a:gd name="connsiteX27" fmla="*/ 3466739 w 3725819"/>
                <a:gd name="connsiteY27" fmla="*/ 1463040 h 3505200"/>
                <a:gd name="connsiteX28" fmla="*/ 3573419 w 3725819"/>
                <a:gd name="connsiteY28" fmla="*/ 1554480 h 3505200"/>
                <a:gd name="connsiteX29" fmla="*/ 3588659 w 3725819"/>
                <a:gd name="connsiteY29" fmla="*/ 1600200 h 3505200"/>
                <a:gd name="connsiteX30" fmla="*/ 3634379 w 3725819"/>
                <a:gd name="connsiteY30" fmla="*/ 1661160 h 3505200"/>
                <a:gd name="connsiteX31" fmla="*/ 3680099 w 3725819"/>
                <a:gd name="connsiteY31" fmla="*/ 1737360 h 3505200"/>
                <a:gd name="connsiteX32" fmla="*/ 3695339 w 3725819"/>
                <a:gd name="connsiteY32" fmla="*/ 1813560 h 3505200"/>
                <a:gd name="connsiteX33" fmla="*/ 3710579 w 3725819"/>
                <a:gd name="connsiteY33" fmla="*/ 1859280 h 3505200"/>
                <a:gd name="connsiteX34" fmla="*/ 3725819 w 3725819"/>
                <a:gd name="connsiteY34" fmla="*/ 1950720 h 3505200"/>
                <a:gd name="connsiteX35" fmla="*/ 3710579 w 3725819"/>
                <a:gd name="connsiteY35" fmla="*/ 2133600 h 3505200"/>
                <a:gd name="connsiteX36" fmla="*/ 3664859 w 3725819"/>
                <a:gd name="connsiteY36" fmla="*/ 2194560 h 3505200"/>
                <a:gd name="connsiteX37" fmla="*/ 3542939 w 3725819"/>
                <a:gd name="connsiteY37" fmla="*/ 2301240 h 3505200"/>
                <a:gd name="connsiteX38" fmla="*/ 3497219 w 3725819"/>
                <a:gd name="connsiteY38" fmla="*/ 2316480 h 3505200"/>
                <a:gd name="connsiteX39" fmla="*/ 3451499 w 3725819"/>
                <a:gd name="connsiteY39" fmla="*/ 2346960 h 3505200"/>
                <a:gd name="connsiteX40" fmla="*/ 3299099 w 3725819"/>
                <a:gd name="connsiteY40" fmla="*/ 2392680 h 3505200"/>
                <a:gd name="connsiteX41" fmla="*/ 3161939 w 3725819"/>
                <a:gd name="connsiteY41" fmla="*/ 2468880 h 3505200"/>
                <a:gd name="connsiteX42" fmla="*/ 3055259 w 3725819"/>
                <a:gd name="connsiteY42" fmla="*/ 2499360 h 3505200"/>
                <a:gd name="connsiteX43" fmla="*/ 2811419 w 3725819"/>
                <a:gd name="connsiteY43" fmla="*/ 2667000 h 3505200"/>
                <a:gd name="connsiteX44" fmla="*/ 2689499 w 3725819"/>
                <a:gd name="connsiteY44" fmla="*/ 2788920 h 3505200"/>
                <a:gd name="connsiteX45" fmla="*/ 2598059 w 3725819"/>
                <a:gd name="connsiteY45" fmla="*/ 2880360 h 3505200"/>
                <a:gd name="connsiteX46" fmla="*/ 2506619 w 3725819"/>
                <a:gd name="connsiteY46" fmla="*/ 2941320 h 3505200"/>
                <a:gd name="connsiteX47" fmla="*/ 2430419 w 3725819"/>
                <a:gd name="connsiteY47" fmla="*/ 3032760 h 3505200"/>
                <a:gd name="connsiteX48" fmla="*/ 2369459 w 3725819"/>
                <a:gd name="connsiteY48" fmla="*/ 3063240 h 3505200"/>
                <a:gd name="connsiteX49" fmla="*/ 2201819 w 3725819"/>
                <a:gd name="connsiteY49" fmla="*/ 3185160 h 3505200"/>
                <a:gd name="connsiteX50" fmla="*/ 2049419 w 3725819"/>
                <a:gd name="connsiteY50" fmla="*/ 3261360 h 3505200"/>
                <a:gd name="connsiteX51" fmla="*/ 1897019 w 3725819"/>
                <a:gd name="connsiteY51" fmla="*/ 3337560 h 3505200"/>
                <a:gd name="connsiteX52" fmla="*/ 1836059 w 3725819"/>
                <a:gd name="connsiteY52" fmla="*/ 3352800 h 3505200"/>
                <a:gd name="connsiteX53" fmla="*/ 1714139 w 3725819"/>
                <a:gd name="connsiteY53" fmla="*/ 3398520 h 3505200"/>
                <a:gd name="connsiteX54" fmla="*/ 1561739 w 3725819"/>
                <a:gd name="connsiteY54" fmla="*/ 3429000 h 3505200"/>
                <a:gd name="connsiteX55" fmla="*/ 1500779 w 3725819"/>
                <a:gd name="connsiteY55" fmla="*/ 3444240 h 3505200"/>
                <a:gd name="connsiteX56" fmla="*/ 1455059 w 3725819"/>
                <a:gd name="connsiteY56" fmla="*/ 3459480 h 3505200"/>
                <a:gd name="connsiteX57" fmla="*/ 1165499 w 3725819"/>
                <a:gd name="connsiteY57" fmla="*/ 3505200 h 3505200"/>
                <a:gd name="connsiteX58" fmla="*/ 845459 w 3725819"/>
                <a:gd name="connsiteY58" fmla="*/ 3489960 h 3505200"/>
                <a:gd name="connsiteX59" fmla="*/ 769259 w 3725819"/>
                <a:gd name="connsiteY59" fmla="*/ 3474720 h 3505200"/>
                <a:gd name="connsiteX60" fmla="*/ 708299 w 3725819"/>
                <a:gd name="connsiteY60" fmla="*/ 3444240 h 3505200"/>
                <a:gd name="connsiteX61" fmla="*/ 662579 w 3725819"/>
                <a:gd name="connsiteY61" fmla="*/ 3429000 h 3505200"/>
                <a:gd name="connsiteX62" fmla="*/ 510179 w 3725819"/>
                <a:gd name="connsiteY62" fmla="*/ 3337560 h 3505200"/>
                <a:gd name="connsiteX63" fmla="*/ 388259 w 3725819"/>
                <a:gd name="connsiteY63" fmla="*/ 3185160 h 3505200"/>
                <a:gd name="connsiteX64" fmla="*/ 327299 w 3725819"/>
                <a:gd name="connsiteY64" fmla="*/ 3124200 h 3505200"/>
                <a:gd name="connsiteX65" fmla="*/ 235859 w 3725819"/>
                <a:gd name="connsiteY65" fmla="*/ 2971800 h 3505200"/>
                <a:gd name="connsiteX66" fmla="*/ 190139 w 3725819"/>
                <a:gd name="connsiteY66" fmla="*/ 2895600 h 3505200"/>
                <a:gd name="connsiteX67" fmla="*/ 144419 w 3725819"/>
                <a:gd name="connsiteY67" fmla="*/ 2804160 h 3505200"/>
                <a:gd name="connsiteX68" fmla="*/ 83459 w 3725819"/>
                <a:gd name="connsiteY68" fmla="*/ 2697480 h 3505200"/>
                <a:gd name="connsiteX69" fmla="*/ 22499 w 3725819"/>
                <a:gd name="connsiteY69" fmla="*/ 2468880 h 3505200"/>
                <a:gd name="connsiteX70" fmla="*/ 22499 w 3725819"/>
                <a:gd name="connsiteY70" fmla="*/ 1813560 h 3505200"/>
                <a:gd name="connsiteX71" fmla="*/ 52979 w 3725819"/>
                <a:gd name="connsiteY71" fmla="*/ 1767840 h 3505200"/>
                <a:gd name="connsiteX72" fmla="*/ 98699 w 3725819"/>
                <a:gd name="connsiteY72" fmla="*/ 1706880 h 3505200"/>
                <a:gd name="connsiteX73" fmla="*/ 205379 w 3725819"/>
                <a:gd name="connsiteY73" fmla="*/ 1539240 h 3505200"/>
                <a:gd name="connsiteX74" fmla="*/ 251099 w 3725819"/>
                <a:gd name="connsiteY74" fmla="*/ 1493520 h 3505200"/>
                <a:gd name="connsiteX75" fmla="*/ 342539 w 3725819"/>
                <a:gd name="connsiteY75" fmla="*/ 1371600 h 3505200"/>
                <a:gd name="connsiteX76" fmla="*/ 373019 w 3725819"/>
                <a:gd name="connsiteY76" fmla="*/ 1325880 h 3505200"/>
                <a:gd name="connsiteX77" fmla="*/ 479699 w 3725819"/>
                <a:gd name="connsiteY77" fmla="*/ 1158240 h 3505200"/>
                <a:gd name="connsiteX78" fmla="*/ 510179 w 3725819"/>
                <a:gd name="connsiteY78" fmla="*/ 1066800 h 3505200"/>
                <a:gd name="connsiteX79" fmla="*/ 525419 w 3725819"/>
                <a:gd name="connsiteY79" fmla="*/ 1021080 h 3505200"/>
                <a:gd name="connsiteX80" fmla="*/ 540659 w 3725819"/>
                <a:gd name="connsiteY80" fmla="*/ 929640 h 3505200"/>
                <a:gd name="connsiteX81" fmla="*/ 571139 w 3725819"/>
                <a:gd name="connsiteY81" fmla="*/ 655320 h 3505200"/>
                <a:gd name="connsiteX82" fmla="*/ 586379 w 3725819"/>
                <a:gd name="connsiteY82" fmla="*/ 609600 h 3505200"/>
                <a:gd name="connsiteX83" fmla="*/ 616859 w 3725819"/>
                <a:gd name="connsiteY83" fmla="*/ 472440 h 3505200"/>
                <a:gd name="connsiteX84" fmla="*/ 647339 w 3725819"/>
                <a:gd name="connsiteY84" fmla="*/ 381000 h 3505200"/>
                <a:gd name="connsiteX85" fmla="*/ 677819 w 3725819"/>
                <a:gd name="connsiteY85" fmla="*/ 335280 h 3505200"/>
                <a:gd name="connsiteX86" fmla="*/ 769259 w 3725819"/>
                <a:gd name="connsiteY86" fmla="*/ 152400 h 3505200"/>
                <a:gd name="connsiteX87" fmla="*/ 860699 w 3725819"/>
                <a:gd name="connsiteY87" fmla="*/ 91440 h 3505200"/>
                <a:gd name="connsiteX88" fmla="*/ 906419 w 3725819"/>
                <a:gd name="connsiteY88" fmla="*/ 60960 h 3505200"/>
                <a:gd name="connsiteX89" fmla="*/ 952139 w 3725819"/>
                <a:gd name="connsiteY89" fmla="*/ 45720 h 3505200"/>
                <a:gd name="connsiteX90" fmla="*/ 1058819 w 3725819"/>
                <a:gd name="connsiteY90" fmla="*/ 15240 h 3505200"/>
                <a:gd name="connsiteX91" fmla="*/ 1272179 w 3725819"/>
                <a:gd name="connsiteY91" fmla="*/ 6096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725819" h="3505200">
                  <a:moveTo>
                    <a:pt x="1272179" y="60960"/>
                  </a:moveTo>
                  <a:lnTo>
                    <a:pt x="1272179" y="60960"/>
                  </a:lnTo>
                  <a:cubicBezTo>
                    <a:pt x="1317899" y="76200"/>
                    <a:pt x="1364358" y="89380"/>
                    <a:pt x="1409339" y="106680"/>
                  </a:cubicBezTo>
                  <a:cubicBezTo>
                    <a:pt x="1430543" y="114835"/>
                    <a:pt x="1448746" y="129976"/>
                    <a:pt x="1470299" y="137160"/>
                  </a:cubicBezTo>
                  <a:cubicBezTo>
                    <a:pt x="1494873" y="145351"/>
                    <a:pt x="1521213" y="146781"/>
                    <a:pt x="1546499" y="152400"/>
                  </a:cubicBezTo>
                  <a:cubicBezTo>
                    <a:pt x="1566946" y="156944"/>
                    <a:pt x="1587139" y="162560"/>
                    <a:pt x="1607459" y="167640"/>
                  </a:cubicBezTo>
                  <a:cubicBezTo>
                    <a:pt x="1719219" y="162560"/>
                    <a:pt x="1831193" y="160980"/>
                    <a:pt x="1942739" y="152400"/>
                  </a:cubicBezTo>
                  <a:cubicBezTo>
                    <a:pt x="1997758" y="148168"/>
                    <a:pt x="2015314" y="128611"/>
                    <a:pt x="2064659" y="106680"/>
                  </a:cubicBezTo>
                  <a:cubicBezTo>
                    <a:pt x="2089658" y="95569"/>
                    <a:pt x="2115860" y="87311"/>
                    <a:pt x="2140859" y="76200"/>
                  </a:cubicBezTo>
                  <a:cubicBezTo>
                    <a:pt x="2161619" y="66973"/>
                    <a:pt x="2180937" y="54669"/>
                    <a:pt x="2201819" y="45720"/>
                  </a:cubicBezTo>
                  <a:cubicBezTo>
                    <a:pt x="2253723" y="23475"/>
                    <a:pt x="2276186" y="27799"/>
                    <a:pt x="2338979" y="15240"/>
                  </a:cubicBezTo>
                  <a:cubicBezTo>
                    <a:pt x="2359518" y="11132"/>
                    <a:pt x="2379619" y="5080"/>
                    <a:pt x="2399939" y="0"/>
                  </a:cubicBezTo>
                  <a:cubicBezTo>
                    <a:pt x="2496459" y="5080"/>
                    <a:pt x="2593732" y="2181"/>
                    <a:pt x="2689499" y="15240"/>
                  </a:cubicBezTo>
                  <a:cubicBezTo>
                    <a:pt x="2707647" y="17715"/>
                    <a:pt x="2721148" y="33994"/>
                    <a:pt x="2735219" y="45720"/>
                  </a:cubicBezTo>
                  <a:cubicBezTo>
                    <a:pt x="2852562" y="143506"/>
                    <a:pt x="2713145" y="46244"/>
                    <a:pt x="2826659" y="121920"/>
                  </a:cubicBezTo>
                  <a:cubicBezTo>
                    <a:pt x="2836819" y="137160"/>
                    <a:pt x="2849700" y="150902"/>
                    <a:pt x="2857139" y="167640"/>
                  </a:cubicBezTo>
                  <a:cubicBezTo>
                    <a:pt x="2870188" y="197000"/>
                    <a:pt x="2877459" y="228600"/>
                    <a:pt x="2887619" y="259080"/>
                  </a:cubicBezTo>
                  <a:lnTo>
                    <a:pt x="2902859" y="304800"/>
                  </a:lnTo>
                  <a:cubicBezTo>
                    <a:pt x="2907939" y="320040"/>
                    <a:pt x="2914203" y="334935"/>
                    <a:pt x="2918099" y="350520"/>
                  </a:cubicBezTo>
                  <a:lnTo>
                    <a:pt x="2933339" y="411480"/>
                  </a:lnTo>
                  <a:cubicBezTo>
                    <a:pt x="2943111" y="548294"/>
                    <a:pt x="2944552" y="621524"/>
                    <a:pt x="2963819" y="746760"/>
                  </a:cubicBezTo>
                  <a:cubicBezTo>
                    <a:pt x="2967758" y="772362"/>
                    <a:pt x="2974425" y="797475"/>
                    <a:pt x="2979059" y="822960"/>
                  </a:cubicBezTo>
                  <a:cubicBezTo>
                    <a:pt x="2984587" y="853362"/>
                    <a:pt x="2985082" y="884906"/>
                    <a:pt x="2994299" y="914400"/>
                  </a:cubicBezTo>
                  <a:cubicBezTo>
                    <a:pt x="3000252" y="933449"/>
                    <a:pt x="3057134" y="1081993"/>
                    <a:pt x="3085739" y="1127760"/>
                  </a:cubicBezTo>
                  <a:cubicBezTo>
                    <a:pt x="3113847" y="1172732"/>
                    <a:pt x="3187279" y="1256413"/>
                    <a:pt x="3222899" y="1280160"/>
                  </a:cubicBezTo>
                  <a:cubicBezTo>
                    <a:pt x="3238139" y="1290320"/>
                    <a:pt x="3254548" y="1298914"/>
                    <a:pt x="3268619" y="1310640"/>
                  </a:cubicBezTo>
                  <a:cubicBezTo>
                    <a:pt x="3387016" y="1409304"/>
                    <a:pt x="3232612" y="1302199"/>
                    <a:pt x="3375299" y="1402080"/>
                  </a:cubicBezTo>
                  <a:cubicBezTo>
                    <a:pt x="3405309" y="1423087"/>
                    <a:pt x="3440836" y="1437137"/>
                    <a:pt x="3466739" y="1463040"/>
                  </a:cubicBezTo>
                  <a:cubicBezTo>
                    <a:pt x="3530420" y="1526721"/>
                    <a:pt x="3495217" y="1495828"/>
                    <a:pt x="3573419" y="1554480"/>
                  </a:cubicBezTo>
                  <a:cubicBezTo>
                    <a:pt x="3578499" y="1569720"/>
                    <a:pt x="3580689" y="1586252"/>
                    <a:pt x="3588659" y="1600200"/>
                  </a:cubicBezTo>
                  <a:cubicBezTo>
                    <a:pt x="3601261" y="1622253"/>
                    <a:pt x="3620290" y="1640026"/>
                    <a:pt x="3634379" y="1661160"/>
                  </a:cubicBezTo>
                  <a:cubicBezTo>
                    <a:pt x="3650810" y="1685806"/>
                    <a:pt x="3664859" y="1711960"/>
                    <a:pt x="3680099" y="1737360"/>
                  </a:cubicBezTo>
                  <a:cubicBezTo>
                    <a:pt x="3685179" y="1762760"/>
                    <a:pt x="3689057" y="1788430"/>
                    <a:pt x="3695339" y="1813560"/>
                  </a:cubicBezTo>
                  <a:cubicBezTo>
                    <a:pt x="3699235" y="1829145"/>
                    <a:pt x="3707094" y="1843598"/>
                    <a:pt x="3710579" y="1859280"/>
                  </a:cubicBezTo>
                  <a:cubicBezTo>
                    <a:pt x="3717282" y="1889445"/>
                    <a:pt x="3720739" y="1920240"/>
                    <a:pt x="3725819" y="1950720"/>
                  </a:cubicBezTo>
                  <a:cubicBezTo>
                    <a:pt x="3720739" y="2011680"/>
                    <a:pt x="3725415" y="2074255"/>
                    <a:pt x="3710579" y="2133600"/>
                  </a:cubicBezTo>
                  <a:cubicBezTo>
                    <a:pt x="3704419" y="2158242"/>
                    <a:pt x="3679622" y="2173891"/>
                    <a:pt x="3664859" y="2194560"/>
                  </a:cubicBezTo>
                  <a:cubicBezTo>
                    <a:pt x="3615062" y="2264276"/>
                    <a:pt x="3647614" y="2243087"/>
                    <a:pt x="3542939" y="2301240"/>
                  </a:cubicBezTo>
                  <a:cubicBezTo>
                    <a:pt x="3528896" y="2309042"/>
                    <a:pt x="3511587" y="2309296"/>
                    <a:pt x="3497219" y="2316480"/>
                  </a:cubicBezTo>
                  <a:cubicBezTo>
                    <a:pt x="3480836" y="2324671"/>
                    <a:pt x="3468334" y="2339745"/>
                    <a:pt x="3451499" y="2346960"/>
                  </a:cubicBezTo>
                  <a:cubicBezTo>
                    <a:pt x="3376281" y="2379196"/>
                    <a:pt x="3384468" y="2341458"/>
                    <a:pt x="3299099" y="2392680"/>
                  </a:cubicBezTo>
                  <a:cubicBezTo>
                    <a:pt x="3250929" y="2421582"/>
                    <a:pt x="3212954" y="2447016"/>
                    <a:pt x="3161939" y="2468880"/>
                  </a:cubicBezTo>
                  <a:cubicBezTo>
                    <a:pt x="3131330" y="2481998"/>
                    <a:pt x="3086193" y="2491626"/>
                    <a:pt x="3055259" y="2499360"/>
                  </a:cubicBezTo>
                  <a:cubicBezTo>
                    <a:pt x="2991053" y="2539489"/>
                    <a:pt x="2864839" y="2613580"/>
                    <a:pt x="2811419" y="2667000"/>
                  </a:cubicBezTo>
                  <a:cubicBezTo>
                    <a:pt x="2770779" y="2707640"/>
                    <a:pt x="2737320" y="2757039"/>
                    <a:pt x="2689499" y="2788920"/>
                  </a:cubicBezTo>
                  <a:cubicBezTo>
                    <a:pt x="2540857" y="2888015"/>
                    <a:pt x="2768188" y="2729134"/>
                    <a:pt x="2598059" y="2880360"/>
                  </a:cubicBezTo>
                  <a:cubicBezTo>
                    <a:pt x="2570680" y="2904697"/>
                    <a:pt x="2506619" y="2941320"/>
                    <a:pt x="2506619" y="2941320"/>
                  </a:cubicBezTo>
                  <a:cubicBezTo>
                    <a:pt x="2482315" y="2977776"/>
                    <a:pt x="2467755" y="3006091"/>
                    <a:pt x="2430419" y="3032760"/>
                  </a:cubicBezTo>
                  <a:cubicBezTo>
                    <a:pt x="2411932" y="3045965"/>
                    <a:pt x="2388362" y="3050638"/>
                    <a:pt x="2369459" y="3063240"/>
                  </a:cubicBezTo>
                  <a:cubicBezTo>
                    <a:pt x="2311968" y="3101567"/>
                    <a:pt x="2257538" y="3144299"/>
                    <a:pt x="2201819" y="3185160"/>
                  </a:cubicBezTo>
                  <a:cubicBezTo>
                    <a:pt x="2070262" y="3281635"/>
                    <a:pt x="2221742" y="3183031"/>
                    <a:pt x="2049419" y="3261360"/>
                  </a:cubicBezTo>
                  <a:cubicBezTo>
                    <a:pt x="1891929" y="3332946"/>
                    <a:pt x="2054132" y="3285189"/>
                    <a:pt x="1897019" y="3337560"/>
                  </a:cubicBezTo>
                  <a:cubicBezTo>
                    <a:pt x="1877148" y="3344184"/>
                    <a:pt x="1855930" y="3346176"/>
                    <a:pt x="1836059" y="3352800"/>
                  </a:cubicBezTo>
                  <a:cubicBezTo>
                    <a:pt x="1739436" y="3385008"/>
                    <a:pt x="1789046" y="3377118"/>
                    <a:pt x="1714139" y="3398520"/>
                  </a:cubicBezTo>
                  <a:cubicBezTo>
                    <a:pt x="1631542" y="3422119"/>
                    <a:pt x="1661534" y="3409041"/>
                    <a:pt x="1561739" y="3429000"/>
                  </a:cubicBezTo>
                  <a:cubicBezTo>
                    <a:pt x="1541200" y="3433108"/>
                    <a:pt x="1520918" y="3438486"/>
                    <a:pt x="1500779" y="3444240"/>
                  </a:cubicBezTo>
                  <a:cubicBezTo>
                    <a:pt x="1485333" y="3448653"/>
                    <a:pt x="1470811" y="3456330"/>
                    <a:pt x="1455059" y="3459480"/>
                  </a:cubicBezTo>
                  <a:cubicBezTo>
                    <a:pt x="1364096" y="3477673"/>
                    <a:pt x="1259339" y="3491794"/>
                    <a:pt x="1165499" y="3505200"/>
                  </a:cubicBezTo>
                  <a:cubicBezTo>
                    <a:pt x="1058819" y="3500120"/>
                    <a:pt x="951945" y="3498151"/>
                    <a:pt x="845459" y="3489960"/>
                  </a:cubicBezTo>
                  <a:cubicBezTo>
                    <a:pt x="819632" y="3487973"/>
                    <a:pt x="793833" y="3482911"/>
                    <a:pt x="769259" y="3474720"/>
                  </a:cubicBezTo>
                  <a:cubicBezTo>
                    <a:pt x="747706" y="3467536"/>
                    <a:pt x="729181" y="3453189"/>
                    <a:pt x="708299" y="3444240"/>
                  </a:cubicBezTo>
                  <a:cubicBezTo>
                    <a:pt x="693534" y="3437912"/>
                    <a:pt x="677344" y="3435328"/>
                    <a:pt x="662579" y="3429000"/>
                  </a:cubicBezTo>
                  <a:cubicBezTo>
                    <a:pt x="617310" y="3409599"/>
                    <a:pt x="542389" y="3366841"/>
                    <a:pt x="510179" y="3337560"/>
                  </a:cubicBezTo>
                  <a:cubicBezTo>
                    <a:pt x="444290" y="3277661"/>
                    <a:pt x="440774" y="3245177"/>
                    <a:pt x="388259" y="3185160"/>
                  </a:cubicBezTo>
                  <a:cubicBezTo>
                    <a:pt x="369336" y="3163533"/>
                    <a:pt x="344002" y="3147584"/>
                    <a:pt x="327299" y="3124200"/>
                  </a:cubicBezTo>
                  <a:cubicBezTo>
                    <a:pt x="292865" y="3075992"/>
                    <a:pt x="266339" y="3022600"/>
                    <a:pt x="235859" y="2971800"/>
                  </a:cubicBezTo>
                  <a:cubicBezTo>
                    <a:pt x="220619" y="2946400"/>
                    <a:pt x="203386" y="2922094"/>
                    <a:pt x="190139" y="2895600"/>
                  </a:cubicBezTo>
                  <a:cubicBezTo>
                    <a:pt x="174899" y="2865120"/>
                    <a:pt x="160969" y="2833949"/>
                    <a:pt x="144419" y="2804160"/>
                  </a:cubicBezTo>
                  <a:cubicBezTo>
                    <a:pt x="112346" y="2746429"/>
                    <a:pt x="108475" y="2766274"/>
                    <a:pt x="83459" y="2697480"/>
                  </a:cubicBezTo>
                  <a:cubicBezTo>
                    <a:pt x="66664" y="2651293"/>
                    <a:pt x="33413" y="2512534"/>
                    <a:pt x="22499" y="2468880"/>
                  </a:cubicBezTo>
                  <a:cubicBezTo>
                    <a:pt x="-4552" y="2198371"/>
                    <a:pt x="-10311" y="2207276"/>
                    <a:pt x="22499" y="1813560"/>
                  </a:cubicBezTo>
                  <a:cubicBezTo>
                    <a:pt x="24020" y="1795307"/>
                    <a:pt x="42333" y="1782745"/>
                    <a:pt x="52979" y="1767840"/>
                  </a:cubicBezTo>
                  <a:cubicBezTo>
                    <a:pt x="67742" y="1747171"/>
                    <a:pt x="83459" y="1727200"/>
                    <a:pt x="98699" y="1706880"/>
                  </a:cubicBezTo>
                  <a:cubicBezTo>
                    <a:pt x="124676" y="1628949"/>
                    <a:pt x="121147" y="1623472"/>
                    <a:pt x="205379" y="1539240"/>
                  </a:cubicBezTo>
                  <a:cubicBezTo>
                    <a:pt x="220619" y="1524000"/>
                    <a:pt x="237451" y="1510201"/>
                    <a:pt x="251099" y="1493520"/>
                  </a:cubicBezTo>
                  <a:cubicBezTo>
                    <a:pt x="283267" y="1454203"/>
                    <a:pt x="314360" y="1413868"/>
                    <a:pt x="342539" y="1371600"/>
                  </a:cubicBezTo>
                  <a:cubicBezTo>
                    <a:pt x="352699" y="1356360"/>
                    <a:pt x="361293" y="1339951"/>
                    <a:pt x="373019" y="1325880"/>
                  </a:cubicBezTo>
                  <a:cubicBezTo>
                    <a:pt x="440913" y="1244407"/>
                    <a:pt x="430086" y="1307078"/>
                    <a:pt x="479699" y="1158240"/>
                  </a:cubicBezTo>
                  <a:lnTo>
                    <a:pt x="510179" y="1066800"/>
                  </a:lnTo>
                  <a:cubicBezTo>
                    <a:pt x="515259" y="1051560"/>
                    <a:pt x="522778" y="1036926"/>
                    <a:pt x="525419" y="1021080"/>
                  </a:cubicBezTo>
                  <a:cubicBezTo>
                    <a:pt x="530499" y="990600"/>
                    <a:pt x="536826" y="960302"/>
                    <a:pt x="540659" y="929640"/>
                  </a:cubicBezTo>
                  <a:cubicBezTo>
                    <a:pt x="548536" y="866625"/>
                    <a:pt x="558743" y="723499"/>
                    <a:pt x="571139" y="655320"/>
                  </a:cubicBezTo>
                  <a:cubicBezTo>
                    <a:pt x="574013" y="639515"/>
                    <a:pt x="582483" y="625185"/>
                    <a:pt x="586379" y="609600"/>
                  </a:cubicBezTo>
                  <a:cubicBezTo>
                    <a:pt x="608132" y="522589"/>
                    <a:pt x="593392" y="550664"/>
                    <a:pt x="616859" y="472440"/>
                  </a:cubicBezTo>
                  <a:cubicBezTo>
                    <a:pt x="626091" y="441666"/>
                    <a:pt x="629517" y="407733"/>
                    <a:pt x="647339" y="381000"/>
                  </a:cubicBezTo>
                  <a:cubicBezTo>
                    <a:pt x="657499" y="365760"/>
                    <a:pt x="670380" y="352018"/>
                    <a:pt x="677819" y="335280"/>
                  </a:cubicBezTo>
                  <a:cubicBezTo>
                    <a:pt x="703442" y="277629"/>
                    <a:pt x="709223" y="192424"/>
                    <a:pt x="769259" y="152400"/>
                  </a:cubicBezTo>
                  <a:lnTo>
                    <a:pt x="860699" y="91440"/>
                  </a:lnTo>
                  <a:cubicBezTo>
                    <a:pt x="875939" y="81280"/>
                    <a:pt x="889043" y="66752"/>
                    <a:pt x="906419" y="60960"/>
                  </a:cubicBezTo>
                  <a:cubicBezTo>
                    <a:pt x="921659" y="55880"/>
                    <a:pt x="936693" y="50133"/>
                    <a:pt x="952139" y="45720"/>
                  </a:cubicBezTo>
                  <a:cubicBezTo>
                    <a:pt x="1086092" y="7448"/>
                    <a:pt x="949198" y="51780"/>
                    <a:pt x="1058819" y="15240"/>
                  </a:cubicBezTo>
                  <a:cubicBezTo>
                    <a:pt x="1302625" y="31494"/>
                    <a:pt x="1236619" y="53340"/>
                    <a:pt x="1272179" y="60960"/>
                  </a:cubicBezTo>
                  <a:close/>
                </a:path>
              </a:pathLst>
            </a:custGeom>
            <a:solidFill>
              <a:srgbClr val="C000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60" name="直線箭頭接點 159"/>
            <p:cNvCxnSpPr/>
            <p:nvPr/>
          </p:nvCxnSpPr>
          <p:spPr>
            <a:xfrm flipV="1">
              <a:off x="5869822" y="6550006"/>
              <a:ext cx="1" cy="46071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箭頭接點 160"/>
            <p:cNvCxnSpPr/>
            <p:nvPr/>
          </p:nvCxnSpPr>
          <p:spPr>
            <a:xfrm>
              <a:off x="5869821" y="7010724"/>
              <a:ext cx="419756" cy="2894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箭頭接點 161"/>
            <p:cNvCxnSpPr/>
            <p:nvPr/>
          </p:nvCxnSpPr>
          <p:spPr>
            <a:xfrm flipH="1">
              <a:off x="5512046" y="7010724"/>
              <a:ext cx="357777" cy="2894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4" name="直線箭頭接點 173"/>
          <p:cNvCxnSpPr>
            <a:endCxn id="153" idx="2"/>
          </p:cNvCxnSpPr>
          <p:nvPr/>
        </p:nvCxnSpPr>
        <p:spPr>
          <a:xfrm flipH="1" flipV="1">
            <a:off x="5026061" y="5825573"/>
            <a:ext cx="773118" cy="14163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箭頭接點 175"/>
          <p:cNvCxnSpPr>
            <a:endCxn id="157" idx="0"/>
          </p:cNvCxnSpPr>
          <p:nvPr/>
        </p:nvCxnSpPr>
        <p:spPr>
          <a:xfrm flipV="1">
            <a:off x="5801032" y="5311593"/>
            <a:ext cx="395727" cy="194833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箭頭接點 178"/>
          <p:cNvCxnSpPr>
            <a:endCxn id="157" idx="2"/>
          </p:cNvCxnSpPr>
          <p:nvPr/>
        </p:nvCxnSpPr>
        <p:spPr>
          <a:xfrm flipV="1">
            <a:off x="5068524" y="5356153"/>
            <a:ext cx="1083675" cy="47881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文字方塊 185"/>
          <p:cNvSpPr txBox="1"/>
          <p:nvPr/>
        </p:nvSpPr>
        <p:spPr>
          <a:xfrm>
            <a:off x="5036321" y="3707216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第</a:t>
            </a:r>
            <a:r>
              <a:rPr kumimoji="1" lang="en-US" altLang="zh-TW" sz="1600" dirty="0">
                <a:latin typeface="Kaiti TC" charset="-120"/>
                <a:ea typeface="Kaiti TC" charset="-120"/>
                <a:cs typeface="Kaiti TC" charset="-120"/>
              </a:rPr>
              <a:t>k</a:t>
            </a:r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個樣本點</a:t>
            </a:r>
          </a:p>
        </p:txBody>
      </p:sp>
      <p:sp>
        <p:nvSpPr>
          <p:cNvPr id="187" name="文字方塊 186"/>
          <p:cNvSpPr txBox="1"/>
          <p:nvPr/>
        </p:nvSpPr>
        <p:spPr>
          <a:xfrm>
            <a:off x="5488871" y="460383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solidFill>
                  <a:schemeClr val="accent2"/>
                </a:solidFill>
                <a:latin typeface="Kaiti TC" charset="-120"/>
                <a:ea typeface="Kaiti TC" charset="-120"/>
                <a:cs typeface="Kaiti TC" charset="-120"/>
              </a:rPr>
              <a:t>模擬量測</a:t>
            </a:r>
            <a:endParaRPr kumimoji="1" lang="en-US" altLang="zh-TW" sz="1600" dirty="0">
              <a:solidFill>
                <a:schemeClr val="accent2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r>
              <a:rPr kumimoji="1" lang="zh-TW" altLang="en-US" sz="1600" dirty="0">
                <a:solidFill>
                  <a:schemeClr val="accent2"/>
                </a:solidFill>
                <a:latin typeface="Kaiti TC" charset="-120"/>
                <a:ea typeface="Kaiti TC" charset="-120"/>
                <a:cs typeface="Kaiti TC" charset="-120"/>
              </a:rPr>
              <a:t>計算出的位置</a:t>
            </a:r>
          </a:p>
        </p:txBody>
      </p:sp>
    </p:spTree>
    <p:extLst>
      <p:ext uri="{BB962C8B-B14F-4D97-AF65-F5344CB8AC3E}">
        <p14:creationId xmlns:p14="http://schemas.microsoft.com/office/powerpoint/2010/main" val="126496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9507062" y="669972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731" y="4728847"/>
                <a:ext cx="693420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019507" y="6692304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176" y="4721423"/>
                <a:ext cx="1386840" cy="12311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0354787" y="6709470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0034747" y="671379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9703277" y="671379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9851867" y="6709470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536" y="4738589"/>
                <a:ext cx="693420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 flipH="1" flipV="1">
            <a:off x="9836630" y="648674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 flipV="1">
            <a:off x="10156670" y="648674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H="1" flipV="1">
            <a:off x="10674830" y="64715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608027" y="608461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019507" y="608461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522427" y="607853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959278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98902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1049194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12672219" y="6483779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888" y="4512898"/>
                <a:ext cx="693420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13184664" y="6476355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333" y="4505474"/>
                <a:ext cx="1386840" cy="123110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13017024" y="707250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693" y="5101620"/>
                <a:ext cx="693420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14019054" y="709190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723" y="5121027"/>
                <a:ext cx="69342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/>
          <p:cNvSpPr/>
          <p:nvPr/>
        </p:nvSpPr>
        <p:spPr>
          <a:xfrm>
            <a:off x="13519944" y="6493521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13199904" y="7076590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3199904" y="6497850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2868434" y="6497850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14224794" y="7076593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3017024" y="649352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693" y="4522640"/>
                <a:ext cx="693420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接點 47"/>
          <p:cNvCxnSpPr/>
          <p:nvPr/>
        </p:nvCxnSpPr>
        <p:spPr>
          <a:xfrm flipH="1" flipV="1">
            <a:off x="13001787" y="62707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H="1" flipV="1">
            <a:off x="13321827" y="62707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 flipH="1" flipV="1">
            <a:off x="13839987" y="625555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 flipH="1" flipV="1">
            <a:off x="13337067" y="76423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 flipV="1">
            <a:off x="14356242" y="7646579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12773184" y="586866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3184664" y="586866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3687584" y="586258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3184664" y="785827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14220984" y="786801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8" name="橢圓 57"/>
          <p:cNvSpPr/>
          <p:nvPr/>
        </p:nvSpPr>
        <p:spPr>
          <a:xfrm>
            <a:off x="1275794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1315418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1365710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3170377" y="789227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14175264" y="789227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7035325" y="722004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94" y="5249160"/>
                <a:ext cx="693420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841366" y="6618061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8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035" y="4647180"/>
                <a:ext cx="1386840" cy="123110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6191886" y="6665081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7228206" y="72636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896736" y="72636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677661" y="731641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330" y="5345535"/>
                <a:ext cx="693420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線接點 68"/>
          <p:cNvCxnSpPr/>
          <p:nvPr/>
        </p:nvCxnSpPr>
        <p:spPr>
          <a:xfrm flipH="1" flipV="1">
            <a:off x="7030089" y="78138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H="1" flipV="1">
            <a:off x="7350129" y="78138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H="1" flipV="1">
            <a:off x="6511929" y="642711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6831966" y="797555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7243446" y="797555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6359526" y="603414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5" name="橢圓 74"/>
          <p:cNvSpPr/>
          <p:nvPr/>
        </p:nvSpPr>
        <p:spPr>
          <a:xfrm>
            <a:off x="6816726" y="800218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7212966" y="800218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橢圓 76"/>
          <p:cNvSpPr/>
          <p:nvPr/>
        </p:nvSpPr>
        <p:spPr>
          <a:xfrm>
            <a:off x="6329046" y="606685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10030699" y="7303661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9" name="直線接點 78"/>
          <p:cNvCxnSpPr/>
          <p:nvPr/>
        </p:nvCxnSpPr>
        <p:spPr>
          <a:xfrm flipH="1" flipV="1">
            <a:off x="10167862" y="786946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文字方塊 79"/>
          <p:cNvSpPr txBox="1"/>
          <p:nvPr/>
        </p:nvSpPr>
        <p:spPr>
          <a:xfrm>
            <a:off x="10015459" y="808534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1" name="橢圓 80"/>
          <p:cNvSpPr/>
          <p:nvPr/>
        </p:nvSpPr>
        <p:spPr>
          <a:xfrm>
            <a:off x="10001172" y="8119349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5854701" y="7257941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3" name="直線接點 82"/>
          <p:cNvCxnSpPr/>
          <p:nvPr/>
        </p:nvCxnSpPr>
        <p:spPr>
          <a:xfrm flipH="1" flipV="1">
            <a:off x="5991864" y="782374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文字方塊 83"/>
          <p:cNvSpPr txBox="1"/>
          <p:nvPr/>
        </p:nvSpPr>
        <p:spPr>
          <a:xfrm>
            <a:off x="5839461" y="803962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5" name="橢圓 84"/>
          <p:cNvSpPr/>
          <p:nvPr/>
        </p:nvSpPr>
        <p:spPr>
          <a:xfrm>
            <a:off x="5825174" y="8073629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9847105" y="731641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74" y="5345535"/>
                <a:ext cx="693420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/>
              <p:cNvSpPr txBox="1"/>
              <p:nvPr/>
            </p:nvSpPr>
            <p:spPr>
              <a:xfrm>
                <a:off x="5686109" y="7255439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7" name="文字方塊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778" y="5284558"/>
                <a:ext cx="693420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0193815" y="3316054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484" y="1345173"/>
                <a:ext cx="693420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/>
              <p:cNvSpPr txBox="1"/>
              <p:nvPr/>
            </p:nvSpPr>
            <p:spPr>
              <a:xfrm>
                <a:off x="10706260" y="3308630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89" name="文字方塊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929" y="1337749"/>
                <a:ext cx="1386840" cy="123110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10538620" y="390477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89" y="1933895"/>
                <a:ext cx="693420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11540650" y="3924183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319" y="1953302"/>
                <a:ext cx="693420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11041540" y="3325796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0721500" y="3908865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0721500" y="3330125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5" name="矩形 94"/>
          <p:cNvSpPr/>
          <p:nvPr/>
        </p:nvSpPr>
        <p:spPr>
          <a:xfrm>
            <a:off x="10390030" y="3330125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6" name="矩形 95"/>
          <p:cNvSpPr/>
          <p:nvPr/>
        </p:nvSpPr>
        <p:spPr>
          <a:xfrm>
            <a:off x="11746390" y="3908868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10538620" y="332579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89" y="1354915"/>
                <a:ext cx="693420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直線接點 99"/>
          <p:cNvCxnSpPr/>
          <p:nvPr/>
        </p:nvCxnSpPr>
        <p:spPr>
          <a:xfrm flipH="1" flipV="1">
            <a:off x="11375870" y="4472775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 flipH="1" flipV="1">
            <a:off x="10858663" y="4474668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 flipH="1" flipV="1">
            <a:off x="11877838" y="446361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10721500" y="2274223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11224420" y="4666903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10325260" y="226814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10706260" y="4675312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11742580" y="468505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8" name="橢圓 107"/>
          <p:cNvSpPr/>
          <p:nvPr/>
        </p:nvSpPr>
        <p:spPr>
          <a:xfrm>
            <a:off x="10691020" y="230085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11193940" y="469353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0" name="橢圓 109"/>
          <p:cNvSpPr/>
          <p:nvPr/>
        </p:nvSpPr>
        <p:spPr>
          <a:xfrm>
            <a:off x="10294780" y="230085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/>
          <p:cNvSpPr/>
          <p:nvPr/>
        </p:nvSpPr>
        <p:spPr>
          <a:xfrm>
            <a:off x="10675780" y="4693502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11696860" y="470931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矩形 112"/>
          <p:cNvSpPr/>
          <p:nvPr/>
        </p:nvSpPr>
        <p:spPr>
          <a:xfrm>
            <a:off x="11041540" y="2997864"/>
            <a:ext cx="651510" cy="276723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接點 117"/>
          <p:cNvCxnSpPr/>
          <p:nvPr/>
        </p:nvCxnSpPr>
        <p:spPr>
          <a:xfrm flipH="1" flipV="1">
            <a:off x="10525289" y="2702401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線接點 119"/>
          <p:cNvCxnSpPr/>
          <p:nvPr/>
        </p:nvCxnSpPr>
        <p:spPr>
          <a:xfrm flipH="1" flipV="1">
            <a:off x="10845329" y="2717641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線接點 120"/>
          <p:cNvCxnSpPr/>
          <p:nvPr/>
        </p:nvCxnSpPr>
        <p:spPr>
          <a:xfrm flipH="1" flipV="1">
            <a:off x="11345392" y="272574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11209180" y="227713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11163460" y="230139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5" name="圖片 12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192" r="8120" b="9156"/>
          <a:stretch/>
        </p:blipFill>
        <p:spPr>
          <a:xfrm>
            <a:off x="11087260" y="3074527"/>
            <a:ext cx="561528" cy="197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11795920" y="3267187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𝑠𝑝h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5920" y="3267187"/>
                <a:ext cx="693420" cy="553998"/>
              </a:xfrm>
              <a:prstGeom prst="rect">
                <a:avLst/>
              </a:prstGeom>
              <a:blipFill rotWithShape="0">
                <a:blip r:embed="rId21"/>
                <a:stretch>
                  <a:fillRect r="-3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/>
          <p:cNvSpPr/>
          <p:nvPr/>
        </p:nvSpPr>
        <p:spPr>
          <a:xfrm>
            <a:off x="11768706" y="3326766"/>
            <a:ext cx="800100" cy="547049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文字方塊 113"/>
          <p:cNvSpPr txBox="1"/>
          <p:nvPr/>
        </p:nvSpPr>
        <p:spPr>
          <a:xfrm>
            <a:off x="11969272" y="2290911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7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5" name="橢圓 114"/>
          <p:cNvSpPr/>
          <p:nvPr/>
        </p:nvSpPr>
        <p:spPr>
          <a:xfrm>
            <a:off x="11938792" y="2323620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6" name="直線接點 115"/>
          <p:cNvCxnSpPr/>
          <p:nvPr/>
        </p:nvCxnSpPr>
        <p:spPr>
          <a:xfrm flipH="1" flipV="1">
            <a:off x="12169301" y="2725168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/>
              <p:cNvSpPr txBox="1"/>
              <p:nvPr/>
            </p:nvSpPr>
            <p:spPr>
              <a:xfrm>
                <a:off x="2827659" y="676318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43" name="文字方塊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59" y="6763181"/>
                <a:ext cx="693420" cy="55399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/>
              <p:cNvSpPr txBox="1"/>
              <p:nvPr/>
            </p:nvSpPr>
            <p:spPr>
              <a:xfrm>
                <a:off x="1633700" y="6161201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8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144" name="文字方塊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700" y="6161201"/>
                <a:ext cx="1386840" cy="1231106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矩形 145"/>
          <p:cNvSpPr/>
          <p:nvPr/>
        </p:nvSpPr>
        <p:spPr>
          <a:xfrm>
            <a:off x="3020540" y="680675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7" name="矩形 146"/>
          <p:cNvSpPr/>
          <p:nvPr/>
        </p:nvSpPr>
        <p:spPr>
          <a:xfrm>
            <a:off x="2689070" y="680675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2469995" y="685955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95" y="6859556"/>
                <a:ext cx="693420" cy="553998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直線接點 148"/>
          <p:cNvCxnSpPr/>
          <p:nvPr/>
        </p:nvCxnSpPr>
        <p:spPr>
          <a:xfrm flipH="1" flipV="1">
            <a:off x="2822422" y="7356944"/>
            <a:ext cx="174306" cy="5203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0" name="直線接點 149"/>
          <p:cNvCxnSpPr>
            <a:stCxn id="163" idx="1"/>
          </p:cNvCxnSpPr>
          <p:nvPr/>
        </p:nvCxnSpPr>
        <p:spPr>
          <a:xfrm flipH="1" flipV="1">
            <a:off x="3142462" y="7356944"/>
            <a:ext cx="87112" cy="1793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992856" y="771712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編號</a:t>
            </a:r>
          </a:p>
        </p:txBody>
      </p:sp>
      <p:sp>
        <p:nvSpPr>
          <p:cNvPr id="163" name="文字方塊 162"/>
          <p:cNvSpPr txBox="1"/>
          <p:nvPr/>
        </p:nvSpPr>
        <p:spPr>
          <a:xfrm>
            <a:off x="3229576" y="7351621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編號</a:t>
            </a:r>
          </a:p>
        </p:txBody>
      </p:sp>
      <p:sp>
        <p:nvSpPr>
          <p:cNvPr id="164" name="文字方塊 163"/>
          <p:cNvSpPr txBox="1"/>
          <p:nvPr/>
        </p:nvSpPr>
        <p:spPr>
          <a:xfrm>
            <a:off x="3020540" y="277757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齊次座標轉換矩陣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/>
              <p:cNvSpPr txBox="1"/>
              <p:nvPr/>
            </p:nvSpPr>
            <p:spPr>
              <a:xfrm>
                <a:off x="2005055" y="3213044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65" name="文字方塊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055" y="3213044"/>
                <a:ext cx="693420" cy="55399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/>
              <p:cNvSpPr txBox="1"/>
              <p:nvPr/>
            </p:nvSpPr>
            <p:spPr>
              <a:xfrm>
                <a:off x="2422250" y="3205632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166" name="文字方塊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50" y="3205632"/>
                <a:ext cx="1386840" cy="1231106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/>
          <p:cNvSpPr/>
          <p:nvPr/>
        </p:nvSpPr>
        <p:spPr>
          <a:xfrm>
            <a:off x="2757530" y="3222798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9" name="矩形 168"/>
          <p:cNvSpPr/>
          <p:nvPr/>
        </p:nvSpPr>
        <p:spPr>
          <a:xfrm>
            <a:off x="2106020" y="3227127"/>
            <a:ext cx="59817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字方塊 169"/>
              <p:cNvSpPr txBox="1"/>
              <p:nvPr/>
            </p:nvSpPr>
            <p:spPr>
              <a:xfrm>
                <a:off x="2254610" y="322279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70" name="文字方塊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610" y="3222798"/>
                <a:ext cx="693420" cy="553998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接點 170"/>
          <p:cNvCxnSpPr/>
          <p:nvPr/>
        </p:nvCxnSpPr>
        <p:spPr>
          <a:xfrm flipV="1">
            <a:off x="2241279" y="2777568"/>
            <a:ext cx="186809" cy="45072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5" name="直線接點 184"/>
          <p:cNvCxnSpPr>
            <a:endCxn id="164" idx="1"/>
          </p:cNvCxnSpPr>
          <p:nvPr/>
        </p:nvCxnSpPr>
        <p:spPr>
          <a:xfrm flipV="1">
            <a:off x="2981904" y="3008403"/>
            <a:ext cx="38636" cy="1972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6" name="文字方塊 185"/>
          <p:cNvSpPr txBox="1"/>
          <p:nvPr/>
        </p:nvSpPr>
        <p:spPr>
          <a:xfrm>
            <a:off x="2363559" y="2414062"/>
            <a:ext cx="4543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將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座標系投影至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座標系上</a:t>
            </a:r>
          </a:p>
        </p:txBody>
      </p:sp>
    </p:spTree>
    <p:extLst>
      <p:ext uri="{BB962C8B-B14F-4D97-AF65-F5344CB8AC3E}">
        <p14:creationId xmlns:p14="http://schemas.microsoft.com/office/powerpoint/2010/main" val="169659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200118" y="3617339"/>
            <a:ext cx="1663700" cy="12319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94" y="3613053"/>
            <a:ext cx="1289286" cy="109828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149" y1="37946" x2="13149" y2="37946"/>
                        <a14:foregroundMark x1="20130" y1="43527" x2="20130" y2="43527"/>
                        <a14:foregroundMark x1="36526" y1="47321" x2="36526" y2="47321"/>
                        <a14:foregroundMark x1="37662" y1="52009" x2="37662" y2="52009"/>
                        <a14:foregroundMark x1="53084" y1="46652" x2="53084" y2="46652"/>
                        <a14:foregroundMark x1="85065" y1="10714" x2="85065" y2="10714"/>
                        <a14:foregroundMark x1="72403" y1="79911" x2="72403" y2="79911"/>
                        <a14:foregroundMark x1="67532" y1="71875" x2="67532" y2="71875"/>
                        <a14:foregroundMark x1="74675" y1="54018" x2="74675" y2="54018"/>
                        <a14:foregroundMark x1="63149" y1="41295" x2="63149" y2="41295"/>
                        <a14:foregroundMark x1="62500" y1="14286" x2="62500" y2="14286"/>
                        <a14:foregroundMark x1="73052" y1="21875" x2="73052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33" y="7391343"/>
            <a:ext cx="1343808" cy="97731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" t="11220" r="86536" b="54433"/>
          <a:stretch/>
        </p:blipFill>
        <p:spPr>
          <a:xfrm>
            <a:off x="7818949" y="5594953"/>
            <a:ext cx="638698" cy="429334"/>
          </a:xfrm>
          <a:prstGeom prst="rect">
            <a:avLst/>
          </a:prstGeom>
        </p:spPr>
      </p:pic>
      <p:sp>
        <p:nvSpPr>
          <p:cNvPr id="56" name="手繪多邊形 55"/>
          <p:cNvSpPr/>
          <p:nvPr/>
        </p:nvSpPr>
        <p:spPr>
          <a:xfrm rot="1593538">
            <a:off x="3873870" y="4990381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7627503" y="2158951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5712504" y="5260803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5747048" y="6893063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200696" y="6893063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892848" y="7190139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936784" y="762747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545880" y="4877335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8610315" y="3386923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8621488" y="3386920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120000" y="3386923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9944457" y="494496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59716" y="482100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0300629" y="310231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5747051" y="3386923"/>
            <a:ext cx="2863263" cy="3520281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8598413" y="2803831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701383" y="4386476"/>
            <a:ext cx="1594995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4" name="橢圓 73"/>
          <p:cNvSpPr/>
          <p:nvPr/>
        </p:nvSpPr>
        <p:spPr>
          <a:xfrm rot="4366313">
            <a:off x="9758474" y="4035558"/>
            <a:ext cx="282515" cy="28251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6" name="橢圓 85"/>
          <p:cNvSpPr/>
          <p:nvPr/>
        </p:nvSpPr>
        <p:spPr>
          <a:xfrm rot="15177454">
            <a:off x="4938735" y="7630193"/>
            <a:ext cx="282515" cy="2825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/>
              <p:cNvSpPr txBox="1"/>
              <p:nvPr/>
            </p:nvSpPr>
            <p:spPr>
              <a:xfrm>
                <a:off x="10732732" y="1158208"/>
                <a:ext cx="2148518" cy="160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𝐿𝐸𝐷</m:t>
                          </m:r>
                        </m:sub>
                      </m:sSub>
                      <m:r>
                        <a:rPr kumimoji="1" lang="en-US" altLang="zh-TW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401" y="-812676"/>
                <a:ext cx="2148518" cy="8242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箭頭接點 59"/>
          <p:cNvCxnSpPr>
            <a:endCxn id="74" idx="4"/>
          </p:cNvCxnSpPr>
          <p:nvPr/>
        </p:nvCxnSpPr>
        <p:spPr>
          <a:xfrm flipV="1">
            <a:off x="5772587" y="4218650"/>
            <a:ext cx="3992222" cy="268855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 62"/>
          <p:cNvSpPr/>
          <p:nvPr/>
        </p:nvSpPr>
        <p:spPr>
          <a:xfrm rot="1194063">
            <a:off x="3017005" y="221686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bg1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箭頭接點 65"/>
          <p:cNvCxnSpPr/>
          <p:nvPr/>
        </p:nvCxnSpPr>
        <p:spPr>
          <a:xfrm flipV="1">
            <a:off x="3484375" y="2237383"/>
            <a:ext cx="1" cy="4607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3484372" y="2698101"/>
            <a:ext cx="419756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 flipH="1">
            <a:off x="3126599" y="2698101"/>
            <a:ext cx="357777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066846" y="2443516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0" name="橢圓 69"/>
          <p:cNvSpPr/>
          <p:nvPr/>
        </p:nvSpPr>
        <p:spPr>
          <a:xfrm rot="15177454">
            <a:off x="3382897" y="3245666"/>
            <a:ext cx="282515" cy="2825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4038494" y="3168024"/>
            <a:ext cx="92044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Point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3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200118" y="3617339"/>
            <a:ext cx="1663700" cy="12319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94" y="3613053"/>
            <a:ext cx="1289286" cy="109828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149" y1="37946" x2="13149" y2="37946"/>
                        <a14:foregroundMark x1="20130" y1="43527" x2="20130" y2="43527"/>
                        <a14:foregroundMark x1="36526" y1="47321" x2="36526" y2="47321"/>
                        <a14:foregroundMark x1="37662" y1="52009" x2="37662" y2="52009"/>
                        <a14:foregroundMark x1="53084" y1="46652" x2="53084" y2="46652"/>
                        <a14:foregroundMark x1="85065" y1="10714" x2="85065" y2="10714"/>
                        <a14:foregroundMark x1="72403" y1="79911" x2="72403" y2="79911"/>
                        <a14:foregroundMark x1="67532" y1="71875" x2="67532" y2="71875"/>
                        <a14:foregroundMark x1="74675" y1="54018" x2="74675" y2="54018"/>
                        <a14:foregroundMark x1="63149" y1="41295" x2="63149" y2="41295"/>
                        <a14:foregroundMark x1="62500" y1="14286" x2="62500" y2="14286"/>
                        <a14:foregroundMark x1="73052" y1="21875" x2="73052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33" y="7391343"/>
            <a:ext cx="1343808" cy="97731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" t="11220" r="86536" b="54433"/>
          <a:stretch/>
        </p:blipFill>
        <p:spPr>
          <a:xfrm>
            <a:off x="7818949" y="5594953"/>
            <a:ext cx="638698" cy="429334"/>
          </a:xfrm>
          <a:prstGeom prst="rect">
            <a:avLst/>
          </a:prstGeom>
        </p:spPr>
      </p:pic>
      <p:sp>
        <p:nvSpPr>
          <p:cNvPr id="56" name="手繪多邊形 55"/>
          <p:cNvSpPr/>
          <p:nvPr/>
        </p:nvSpPr>
        <p:spPr>
          <a:xfrm rot="1593538">
            <a:off x="3873870" y="4990381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7624161" y="2711332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5712504" y="5260803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5747048" y="6893063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200696" y="6893063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892848" y="7190139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936784" y="762747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545880" y="4877335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8610315" y="3386923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8621488" y="3386920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120000" y="3386923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9944457" y="494496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59716" y="482100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0300629" y="310231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5747051" y="3386923"/>
            <a:ext cx="2863263" cy="3520281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8520975" y="1694558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目標物</a:t>
            </a:r>
            <a:r>
              <a:rPr kumimoji="1" lang="en-US" altLang="zh-TW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((LED)</a:t>
            </a:r>
          </a:p>
          <a:p>
            <a:pPr algn="ctr"/>
            <a:r>
              <a:rPr kumimoji="1" lang="zh-TW" altLang="en-US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dirty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594532" y="8760352"/>
            <a:ext cx="2584150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量測</a:t>
            </a:r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者</a:t>
            </a:r>
            <a:r>
              <a:rPr kumimoji="1" lang="en-US" altLang="zh-TW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(PD)</a:t>
            </a:r>
          </a:p>
          <a:p>
            <a:pPr algn="ctr"/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dirty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4" name="橢圓 73"/>
          <p:cNvSpPr/>
          <p:nvPr/>
        </p:nvSpPr>
        <p:spPr>
          <a:xfrm rot="4366313">
            <a:off x="9758474" y="4035558"/>
            <a:ext cx="282515" cy="28251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6" name="橢圓 85"/>
          <p:cNvSpPr/>
          <p:nvPr/>
        </p:nvSpPr>
        <p:spPr>
          <a:xfrm rot="15177454">
            <a:off x="4938735" y="7630193"/>
            <a:ext cx="282515" cy="2825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文字方塊 126"/>
              <p:cNvSpPr txBox="1"/>
              <p:nvPr/>
            </p:nvSpPr>
            <p:spPr>
              <a:xfrm>
                <a:off x="15281946" y="315510"/>
                <a:ext cx="2148518" cy="160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𝐿𝐸𝐷</m:t>
                          </m:r>
                        </m:sub>
                      </m:sSub>
                      <m:r>
                        <a:rPr kumimoji="1" lang="en-US" altLang="zh-TW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1946" y="315510"/>
                <a:ext cx="2148518" cy="16072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箭頭接點 59"/>
          <p:cNvCxnSpPr>
            <a:endCxn id="74" idx="4"/>
          </p:cNvCxnSpPr>
          <p:nvPr/>
        </p:nvCxnSpPr>
        <p:spPr>
          <a:xfrm flipV="1">
            <a:off x="5772587" y="4218650"/>
            <a:ext cx="3992222" cy="268855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 62"/>
          <p:cNvSpPr/>
          <p:nvPr/>
        </p:nvSpPr>
        <p:spPr>
          <a:xfrm rot="1194063">
            <a:off x="3017005" y="221686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bg1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箭頭接點 65"/>
          <p:cNvCxnSpPr/>
          <p:nvPr/>
        </p:nvCxnSpPr>
        <p:spPr>
          <a:xfrm flipV="1">
            <a:off x="3484375" y="2237383"/>
            <a:ext cx="1" cy="4607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3484372" y="2698101"/>
            <a:ext cx="419756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 flipH="1">
            <a:off x="3126599" y="2698101"/>
            <a:ext cx="357777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066846" y="2443516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0" name="橢圓 69"/>
          <p:cNvSpPr/>
          <p:nvPr/>
        </p:nvSpPr>
        <p:spPr>
          <a:xfrm rot="15177454">
            <a:off x="3382897" y="3245666"/>
            <a:ext cx="282515" cy="2825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4038494" y="3168024"/>
            <a:ext cx="92044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Point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26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圖片 1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640" y="5621193"/>
            <a:ext cx="1346208" cy="8333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215" y="6366715"/>
            <a:ext cx="1171466" cy="9254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86" y="2880264"/>
            <a:ext cx="1309542" cy="8111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31" y="3543197"/>
            <a:ext cx="1191582" cy="891341"/>
          </a:xfrm>
          <a:prstGeom prst="rect">
            <a:avLst/>
          </a:prstGeom>
        </p:spPr>
      </p:pic>
      <p:sp>
        <p:nvSpPr>
          <p:cNvPr id="116" name="手繪多邊形 115"/>
          <p:cNvSpPr/>
          <p:nvPr/>
        </p:nvSpPr>
        <p:spPr>
          <a:xfrm rot="1593538">
            <a:off x="4548663" y="4775693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827811" y="4532213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72" name="群組 71"/>
          <p:cNvGrpSpPr/>
          <p:nvPr/>
        </p:nvGrpSpPr>
        <p:grpSpPr>
          <a:xfrm>
            <a:off x="10540503" y="3707594"/>
            <a:ext cx="436426" cy="416820"/>
            <a:chOff x="7727691" y="1707232"/>
            <a:chExt cx="436426" cy="416820"/>
          </a:xfrm>
        </p:grpSpPr>
        <p:sp>
          <p:nvSpPr>
            <p:cNvPr id="66" name="橢圓 6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7" name="直線箭頭接點 66"/>
            <p:cNvCxnSpPr>
              <a:stCxn id="66" idx="5"/>
            </p:cNvCxnSpPr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/>
          <p:cNvGrpSpPr/>
          <p:nvPr/>
        </p:nvGrpSpPr>
        <p:grpSpPr>
          <a:xfrm rot="4366313">
            <a:off x="9074726" y="4145901"/>
            <a:ext cx="790794" cy="307386"/>
            <a:chOff x="7712301" y="1760345"/>
            <a:chExt cx="677337" cy="282515"/>
          </a:xfrm>
        </p:grpSpPr>
        <p:sp>
          <p:nvSpPr>
            <p:cNvPr id="74" name="橢圓 73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5" name="直線箭頭接點 74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群組 75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77" name="橢圓 7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8" name="直線箭頭接點 7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80" name="橢圓 7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1" name="直線箭頭接點 8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83" name="橢圓 8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4" name="直線箭頭接點 8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群組 84"/>
          <p:cNvGrpSpPr/>
          <p:nvPr/>
        </p:nvGrpSpPr>
        <p:grpSpPr>
          <a:xfrm rot="15177454">
            <a:off x="6650638" y="6253978"/>
            <a:ext cx="643769" cy="520786"/>
            <a:chOff x="7727691" y="1707232"/>
            <a:chExt cx="643769" cy="520786"/>
          </a:xfrm>
        </p:grpSpPr>
        <p:sp>
          <p:nvSpPr>
            <p:cNvPr id="86" name="橢圓 8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7" name="直線箭頭接點 86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群組 87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89" name="橢圓 88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0" name="直線箭頭接點 89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群組 90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92" name="橢圓 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3" name="直線箭頭接點 9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6509805" y="668217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03" y="6682173"/>
                <a:ext cx="1594995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8610644" y="355369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42" y="3553698"/>
                <a:ext cx="1594995" cy="3385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9911260" y="340408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258" y="3404087"/>
                <a:ext cx="1594995" cy="33855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/>
          <p:cNvGrpSpPr/>
          <p:nvPr/>
        </p:nvGrpSpPr>
        <p:grpSpPr>
          <a:xfrm>
            <a:off x="3346203" y="11405927"/>
            <a:ext cx="7622698" cy="6611611"/>
            <a:chOff x="1258158" y="8620"/>
            <a:chExt cx="7622698" cy="6611611"/>
          </a:xfrm>
        </p:grpSpPr>
        <p:cxnSp>
          <p:nvCxnSpPr>
            <p:cNvPr id="4" name="直線箭頭接點 3"/>
            <p:cNvCxnSpPr/>
            <p:nvPr/>
          </p:nvCxnSpPr>
          <p:spPr>
            <a:xfrm flipV="1">
              <a:off x="4732528" y="377952"/>
              <a:ext cx="22352" cy="384258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箭頭接點 6"/>
            <p:cNvCxnSpPr/>
            <p:nvPr/>
          </p:nvCxnSpPr>
          <p:spPr>
            <a:xfrm>
              <a:off x="4743704" y="4220533"/>
              <a:ext cx="3734816" cy="16133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箭頭接點 8"/>
            <p:cNvCxnSpPr/>
            <p:nvPr/>
          </p:nvCxnSpPr>
          <p:spPr>
            <a:xfrm flipH="1">
              <a:off x="1572768" y="4220533"/>
              <a:ext cx="3159760" cy="197300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8478520" y="5824204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02480" y="8620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1258158" y="6109194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15" name="手繪多邊形 114"/>
          <p:cNvSpPr/>
          <p:nvPr/>
        </p:nvSpPr>
        <p:spPr>
          <a:xfrm>
            <a:off x="8427082" y="2560895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117" name="手繪多邊形 116"/>
          <p:cNvSpPr/>
          <p:nvPr/>
        </p:nvSpPr>
        <p:spPr>
          <a:xfrm rot="1194063">
            <a:off x="-1825419" y="-200774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箭頭接點 117"/>
          <p:cNvCxnSpPr/>
          <p:nvPr/>
        </p:nvCxnSpPr>
        <p:spPr>
          <a:xfrm flipV="1">
            <a:off x="-1358049" y="-1987219"/>
            <a:ext cx="1" cy="46071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箭頭接點 118"/>
          <p:cNvCxnSpPr/>
          <p:nvPr/>
        </p:nvCxnSpPr>
        <p:spPr>
          <a:xfrm>
            <a:off x="-1358049" y="-1526501"/>
            <a:ext cx="419756" cy="2894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箭頭接點 119"/>
          <p:cNvCxnSpPr/>
          <p:nvPr/>
        </p:nvCxnSpPr>
        <p:spPr>
          <a:xfrm flipH="1">
            <a:off x="-1715825" y="-1526501"/>
            <a:ext cx="357777" cy="2894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2128756" y="-1781089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596625" y="2632871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23" y="2632871"/>
                <a:ext cx="2178738" cy="360612"/>
              </a:xfrm>
              <a:prstGeom prst="rect">
                <a:avLst/>
              </a:prstGeom>
              <a:blipFill rotWithShape="0">
                <a:blip r:embed="rId15"/>
                <a:stretch>
                  <a:fillRect l="-1681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/>
              <p:cNvSpPr txBox="1"/>
              <p:nvPr/>
            </p:nvSpPr>
            <p:spPr>
              <a:xfrm>
                <a:off x="12593475" y="5257028"/>
                <a:ext cx="1782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𝑀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𝑃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106" name="文字方塊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3473" y="5257028"/>
                <a:ext cx="1782283" cy="338554"/>
              </a:xfrm>
              <a:prstGeom prst="rect">
                <a:avLst/>
              </a:prstGeom>
              <a:blipFill rotWithShape="0">
                <a:blip r:embed="rId16"/>
                <a:stretch>
                  <a:fillRect l="-2055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群組 106"/>
          <p:cNvGrpSpPr/>
          <p:nvPr/>
        </p:nvGrpSpPr>
        <p:grpSpPr>
          <a:xfrm flipH="1">
            <a:off x="-3931492" y="-900755"/>
            <a:ext cx="926215" cy="780954"/>
            <a:chOff x="1588412" y="1590743"/>
            <a:chExt cx="4982325" cy="4200934"/>
          </a:xfrm>
        </p:grpSpPr>
        <p:cxnSp>
          <p:nvCxnSpPr>
            <p:cNvPr id="108" name="直線箭頭接點 10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箭頭接點 10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箭頭接點 110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 rot="16200000">
            <a:off x="3747492" y="3277075"/>
            <a:ext cx="637831" cy="524119"/>
            <a:chOff x="7871157" y="1850608"/>
            <a:chExt cx="571279" cy="469432"/>
          </a:xfrm>
        </p:grpSpPr>
        <p:sp>
          <p:nvSpPr>
            <p:cNvPr id="126" name="橢圓 125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27" name="直線箭頭接點 126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群組 127"/>
          <p:cNvGrpSpPr/>
          <p:nvPr/>
        </p:nvGrpSpPr>
        <p:grpSpPr>
          <a:xfrm>
            <a:off x="2580088" y="2604044"/>
            <a:ext cx="2443981" cy="2312364"/>
            <a:chOff x="2252678" y="727198"/>
            <a:chExt cx="5409198" cy="5117895"/>
          </a:xfrm>
        </p:grpSpPr>
        <p:sp>
          <p:nvSpPr>
            <p:cNvPr id="129" name="文字方塊 128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30" name="直線箭頭接點 129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箭頭接點 130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箭頭接點 131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字方塊 132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4" name="文字方塊 133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141" name="群組 140"/>
          <p:cNvGrpSpPr/>
          <p:nvPr/>
        </p:nvGrpSpPr>
        <p:grpSpPr>
          <a:xfrm rot="12438722">
            <a:off x="12565602" y="6110607"/>
            <a:ext cx="637831" cy="524119"/>
            <a:chOff x="7871157" y="1850608"/>
            <a:chExt cx="571279" cy="469432"/>
          </a:xfrm>
        </p:grpSpPr>
        <p:sp>
          <p:nvSpPr>
            <p:cNvPr id="142" name="橢圓 141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43" name="直線箭頭接點 142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群組 143"/>
          <p:cNvGrpSpPr/>
          <p:nvPr/>
        </p:nvGrpSpPr>
        <p:grpSpPr>
          <a:xfrm>
            <a:off x="11518204" y="5343465"/>
            <a:ext cx="2443981" cy="2312364"/>
            <a:chOff x="2252678" y="727198"/>
            <a:chExt cx="5409198" cy="5117895"/>
          </a:xfrm>
        </p:grpSpPr>
        <p:sp>
          <p:nvSpPr>
            <p:cNvPr id="145" name="文字方塊 144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46" name="直線箭頭接點 145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箭頭接點 146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箭頭接點 147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50" name="文字方塊 149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2077435" y="4684432"/>
                <a:ext cx="16964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𝑙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LED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7435" y="4684432"/>
                <a:ext cx="1696426" cy="338554"/>
              </a:xfrm>
              <a:prstGeom prst="rect">
                <a:avLst/>
              </a:prstGeom>
              <a:blipFill rotWithShape="0">
                <a:blip r:embed="rId17"/>
                <a:stretch>
                  <a:fillRect l="-1799" t="-3571" r="-360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/>
              <p:cNvSpPr txBox="1"/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151" name="文字方塊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blipFill rotWithShape="0">
                <a:blip r:embed="rId18"/>
                <a:stretch>
                  <a:fillRect l="-2281" t="-3636" r="-38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橢圓 21"/>
          <p:cNvSpPr/>
          <p:nvPr/>
        </p:nvSpPr>
        <p:spPr>
          <a:xfrm>
            <a:off x="10233023" y="3345545"/>
            <a:ext cx="1008371" cy="995293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153" name="橢圓 152"/>
          <p:cNvSpPr/>
          <p:nvPr/>
        </p:nvSpPr>
        <p:spPr>
          <a:xfrm>
            <a:off x="5364581" y="5794702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5" name="橢圓圖說文字 24"/>
          <p:cNvSpPr/>
          <p:nvPr/>
        </p:nvSpPr>
        <p:spPr>
          <a:xfrm rot="7267908">
            <a:off x="10945928" y="4236412"/>
            <a:ext cx="3911426" cy="3979903"/>
          </a:xfrm>
          <a:prstGeom prst="wedgeEllipseCallou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54" name="橢圓圖說文字 153"/>
          <p:cNvSpPr/>
          <p:nvPr/>
        </p:nvSpPr>
        <p:spPr>
          <a:xfrm rot="18512424">
            <a:off x="2127575" y="1495751"/>
            <a:ext cx="4111980" cy="4038088"/>
          </a:xfrm>
          <a:prstGeom prst="wedgeEllipse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306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86" y="2880264"/>
            <a:ext cx="1309542" cy="8111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31" y="3543197"/>
            <a:ext cx="1191582" cy="891341"/>
          </a:xfrm>
          <a:prstGeom prst="rect">
            <a:avLst/>
          </a:prstGeom>
        </p:spPr>
      </p:pic>
      <p:sp>
        <p:nvSpPr>
          <p:cNvPr id="9" name="手繪多邊形 8"/>
          <p:cNvSpPr/>
          <p:nvPr/>
        </p:nvSpPr>
        <p:spPr>
          <a:xfrm rot="1593538">
            <a:off x="4548663" y="4775693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0" name="直線箭頭接點 9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直線箭頭接點 15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2" name="直線箭頭接點 21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827811" y="4532213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8" name="群組 27"/>
          <p:cNvGrpSpPr/>
          <p:nvPr/>
        </p:nvGrpSpPr>
        <p:grpSpPr>
          <a:xfrm rot="4366313">
            <a:off x="9074726" y="4145901"/>
            <a:ext cx="790794" cy="307386"/>
            <a:chOff x="7712301" y="1760345"/>
            <a:chExt cx="677337" cy="282515"/>
          </a:xfrm>
        </p:grpSpPr>
        <p:sp>
          <p:nvSpPr>
            <p:cNvPr id="29" name="橢圓 28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" name="直線箭頭接點 29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32" name="橢圓 3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3" name="直線箭頭接點 3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35" name="橢圓 34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6" name="直線箭頭接點 35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38" name="橢圓 3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9" name="直線箭頭接點 3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/>
          <p:cNvGrpSpPr/>
          <p:nvPr/>
        </p:nvGrpSpPr>
        <p:grpSpPr>
          <a:xfrm rot="15177454">
            <a:off x="6650638" y="6253978"/>
            <a:ext cx="643769" cy="520786"/>
            <a:chOff x="7727691" y="1707232"/>
            <a:chExt cx="643769" cy="520786"/>
          </a:xfrm>
        </p:grpSpPr>
        <p:sp>
          <p:nvSpPr>
            <p:cNvPr id="41" name="橢圓 4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2" name="直線箭頭接點 41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44" name="橢圓 4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5" name="直線箭頭接點 4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47" name="橢圓 4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6509805" y="668217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03" y="6682173"/>
                <a:ext cx="1594995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手繪多邊形 56"/>
          <p:cNvSpPr/>
          <p:nvPr/>
        </p:nvSpPr>
        <p:spPr>
          <a:xfrm>
            <a:off x="8558669" y="5615588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3596625" y="2632871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23" y="2632871"/>
                <a:ext cx="2178738" cy="360612"/>
              </a:xfrm>
              <a:prstGeom prst="rect">
                <a:avLst/>
              </a:prstGeom>
              <a:blipFill rotWithShape="0">
                <a:blip r:embed="rId11"/>
                <a:stretch>
                  <a:fillRect l="-1681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群組 59"/>
          <p:cNvGrpSpPr/>
          <p:nvPr/>
        </p:nvGrpSpPr>
        <p:grpSpPr>
          <a:xfrm rot="16200000">
            <a:off x="3747492" y="3277075"/>
            <a:ext cx="637831" cy="524119"/>
            <a:chOff x="7871157" y="1850608"/>
            <a:chExt cx="571279" cy="469432"/>
          </a:xfrm>
        </p:grpSpPr>
        <p:sp>
          <p:nvSpPr>
            <p:cNvPr id="61" name="橢圓 60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2" name="直線箭頭接點 61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群組 62"/>
          <p:cNvGrpSpPr/>
          <p:nvPr/>
        </p:nvGrpSpPr>
        <p:grpSpPr>
          <a:xfrm>
            <a:off x="2580088" y="2604044"/>
            <a:ext cx="2443981" cy="2312364"/>
            <a:chOff x="2252678" y="727198"/>
            <a:chExt cx="5409198" cy="5117895"/>
          </a:xfrm>
        </p:grpSpPr>
        <p:sp>
          <p:nvSpPr>
            <p:cNvPr id="64" name="文字方塊 63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5" name="直線箭頭接點 64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字方塊 67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blipFill rotWithShape="0">
                <a:blip r:embed="rId12"/>
                <a:stretch>
                  <a:fillRect l="-2281" t="-3636" r="-38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橢圓 82"/>
          <p:cNvSpPr/>
          <p:nvPr/>
        </p:nvSpPr>
        <p:spPr>
          <a:xfrm>
            <a:off x="5364581" y="5794702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</p:spTree>
    <p:extLst>
      <p:ext uri="{BB962C8B-B14F-4D97-AF65-F5344CB8AC3E}">
        <p14:creationId xmlns:p14="http://schemas.microsoft.com/office/powerpoint/2010/main" val="156342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sp>
        <p:nvSpPr>
          <p:cNvPr id="9" name="手繪多邊形 8"/>
          <p:cNvSpPr/>
          <p:nvPr/>
        </p:nvSpPr>
        <p:spPr>
          <a:xfrm rot="1593538">
            <a:off x="4409517" y="5133498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0" name="直線箭頭接點 9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直線箭頭接點 15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2" name="直線箭頭接點 21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638451" y="8212339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8" name="群組 27"/>
          <p:cNvGrpSpPr/>
          <p:nvPr/>
        </p:nvGrpSpPr>
        <p:grpSpPr>
          <a:xfrm rot="4366313">
            <a:off x="8787069" y="4738430"/>
            <a:ext cx="1401285" cy="544687"/>
            <a:chOff x="7712301" y="1760345"/>
            <a:chExt cx="677337" cy="282515"/>
          </a:xfrm>
        </p:grpSpPr>
        <p:sp>
          <p:nvSpPr>
            <p:cNvPr id="29" name="橢圓 28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" name="直線箭頭接點 29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32" name="橢圓 3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3" name="直線箭頭接點 3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35" name="橢圓 34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6" name="直線箭頭接點 35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38" name="橢圓 3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9" name="直線箭頭接點 3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/>
          <p:cNvGrpSpPr/>
          <p:nvPr/>
        </p:nvGrpSpPr>
        <p:grpSpPr>
          <a:xfrm rot="15177454">
            <a:off x="6857661" y="6201265"/>
            <a:ext cx="1072788" cy="867847"/>
            <a:chOff x="7727691" y="1707232"/>
            <a:chExt cx="643769" cy="520786"/>
          </a:xfrm>
        </p:grpSpPr>
        <p:sp>
          <p:nvSpPr>
            <p:cNvPr id="41" name="橢圓 4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2" name="直線箭頭接點 41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44" name="橢圓 4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5" name="直線箭頭接點 4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47" name="橢圓 4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6952767" y="7099444"/>
                <a:ext cx="1594995" cy="3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765" y="7099442"/>
                <a:ext cx="1594995" cy="360483"/>
              </a:xfrm>
              <a:prstGeom prst="rect">
                <a:avLst/>
              </a:prstGeom>
              <a:blipFill rotWithShape="0">
                <a:blip r:embed="rId9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手繪多邊形 56"/>
          <p:cNvSpPr/>
          <p:nvPr/>
        </p:nvSpPr>
        <p:spPr>
          <a:xfrm>
            <a:off x="8425913" y="2145930"/>
            <a:ext cx="4320885" cy="406503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grpSp>
        <p:nvGrpSpPr>
          <p:cNvPr id="70" name="群組 69"/>
          <p:cNvGrpSpPr/>
          <p:nvPr/>
        </p:nvGrpSpPr>
        <p:grpSpPr>
          <a:xfrm rot="5757846">
            <a:off x="10369374" y="3955638"/>
            <a:ext cx="790794" cy="307386"/>
            <a:chOff x="7712301" y="1760345"/>
            <a:chExt cx="677337" cy="282515"/>
          </a:xfrm>
        </p:grpSpPr>
        <p:sp>
          <p:nvSpPr>
            <p:cNvPr id="71" name="橢圓 70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2" name="直線箭頭接點 71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/>
          <p:cNvGrpSpPr/>
          <p:nvPr/>
        </p:nvGrpSpPr>
        <p:grpSpPr>
          <a:xfrm rot="3441538">
            <a:off x="9621283" y="4626796"/>
            <a:ext cx="790794" cy="307386"/>
            <a:chOff x="7712301" y="1760345"/>
            <a:chExt cx="677337" cy="282515"/>
          </a:xfrm>
        </p:grpSpPr>
        <p:sp>
          <p:nvSpPr>
            <p:cNvPr id="74" name="橢圓 73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5" name="直線箭頭接點 74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8532795" y="377976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93" y="3779767"/>
                <a:ext cx="1594995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9363724" y="5309244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722" y="5309244"/>
                <a:ext cx="1594995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10586356" y="356390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354" y="3563903"/>
                <a:ext cx="1594995" cy="3385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箭頭接點 2"/>
          <p:cNvCxnSpPr/>
          <p:nvPr/>
        </p:nvCxnSpPr>
        <p:spPr>
          <a:xfrm flipV="1">
            <a:off x="7292462" y="4604840"/>
            <a:ext cx="2084583" cy="2376317"/>
          </a:xfrm>
          <a:prstGeom prst="straightConnector1">
            <a:avLst/>
          </a:prstGeom>
          <a:ln w="34925">
            <a:solidFill>
              <a:srgbClr val="00B0F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294270" y="5792998"/>
                <a:ext cx="607474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270" y="5792996"/>
                <a:ext cx="607474" cy="450829"/>
              </a:xfrm>
              <a:prstGeom prst="rect">
                <a:avLst/>
              </a:prstGeom>
              <a:blipFill rotWithShape="0">
                <a:blip r:embed="rId1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手繪多邊形 24"/>
          <p:cNvSpPr/>
          <p:nvPr/>
        </p:nvSpPr>
        <p:spPr>
          <a:xfrm>
            <a:off x="7624916" y="6334434"/>
            <a:ext cx="154858" cy="110613"/>
          </a:xfrm>
          <a:custGeom>
            <a:avLst/>
            <a:gdLst>
              <a:gd name="connsiteX0" fmla="*/ 0 w 154858"/>
              <a:gd name="connsiteY0" fmla="*/ 0 h 110613"/>
              <a:gd name="connsiteX1" fmla="*/ 73742 w 154858"/>
              <a:gd name="connsiteY1" fmla="*/ 22123 h 110613"/>
              <a:gd name="connsiteX2" fmla="*/ 95865 w 154858"/>
              <a:gd name="connsiteY2" fmla="*/ 29497 h 110613"/>
              <a:gd name="connsiteX3" fmla="*/ 110613 w 154858"/>
              <a:gd name="connsiteY3" fmla="*/ 51620 h 110613"/>
              <a:gd name="connsiteX4" fmla="*/ 147484 w 154858"/>
              <a:gd name="connsiteY4" fmla="*/ 88491 h 110613"/>
              <a:gd name="connsiteX5" fmla="*/ 154858 w 154858"/>
              <a:gd name="connsiteY5" fmla="*/ 110613 h 11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858" h="110613">
                <a:moveTo>
                  <a:pt x="0" y="0"/>
                </a:moveTo>
                <a:cubicBezTo>
                  <a:pt x="44583" y="11145"/>
                  <a:pt x="19876" y="4167"/>
                  <a:pt x="73742" y="22123"/>
                </a:cubicBezTo>
                <a:lnTo>
                  <a:pt x="95865" y="29497"/>
                </a:lnTo>
                <a:cubicBezTo>
                  <a:pt x="100781" y="36871"/>
                  <a:pt x="104777" y="44950"/>
                  <a:pt x="110613" y="51620"/>
                </a:cubicBezTo>
                <a:cubicBezTo>
                  <a:pt x="122058" y="64701"/>
                  <a:pt x="147484" y="88491"/>
                  <a:pt x="147484" y="88491"/>
                </a:cubicBezTo>
                <a:lnTo>
                  <a:pt x="154858" y="11061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手繪多邊形 25"/>
          <p:cNvSpPr/>
          <p:nvPr/>
        </p:nvSpPr>
        <p:spPr>
          <a:xfrm>
            <a:off x="9011267" y="5043950"/>
            <a:ext cx="347801" cy="162233"/>
          </a:xfrm>
          <a:custGeom>
            <a:avLst/>
            <a:gdLst>
              <a:gd name="connsiteX0" fmla="*/ 0 w 347801"/>
              <a:gd name="connsiteY0" fmla="*/ 0 h 162233"/>
              <a:gd name="connsiteX1" fmla="*/ 66367 w 347801"/>
              <a:gd name="connsiteY1" fmla="*/ 110613 h 162233"/>
              <a:gd name="connsiteX2" fmla="*/ 88490 w 347801"/>
              <a:gd name="connsiteY2" fmla="*/ 117987 h 162233"/>
              <a:gd name="connsiteX3" fmla="*/ 103238 w 347801"/>
              <a:gd name="connsiteY3" fmla="*/ 132736 h 162233"/>
              <a:gd name="connsiteX4" fmla="*/ 147483 w 347801"/>
              <a:gd name="connsiteY4" fmla="*/ 147484 h 162233"/>
              <a:gd name="connsiteX5" fmla="*/ 199103 w 347801"/>
              <a:gd name="connsiteY5" fmla="*/ 162233 h 162233"/>
              <a:gd name="connsiteX6" fmla="*/ 317090 w 347801"/>
              <a:gd name="connsiteY6" fmla="*/ 154858 h 162233"/>
              <a:gd name="connsiteX7" fmla="*/ 339212 w 347801"/>
              <a:gd name="connsiteY7" fmla="*/ 140110 h 16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01" h="162233">
                <a:moveTo>
                  <a:pt x="0" y="0"/>
                </a:moveTo>
                <a:cubicBezTo>
                  <a:pt x="12982" y="25965"/>
                  <a:pt x="32286" y="87893"/>
                  <a:pt x="66367" y="110613"/>
                </a:cubicBezTo>
                <a:cubicBezTo>
                  <a:pt x="72835" y="114925"/>
                  <a:pt x="81116" y="115529"/>
                  <a:pt x="88490" y="117987"/>
                </a:cubicBezTo>
                <a:cubicBezTo>
                  <a:pt x="93406" y="122903"/>
                  <a:pt x="97020" y="129627"/>
                  <a:pt x="103238" y="132736"/>
                </a:cubicBezTo>
                <a:cubicBezTo>
                  <a:pt x="117143" y="139689"/>
                  <a:pt x="132735" y="142568"/>
                  <a:pt x="147483" y="147484"/>
                </a:cubicBezTo>
                <a:cubicBezTo>
                  <a:pt x="179219" y="158062"/>
                  <a:pt x="162067" y="152973"/>
                  <a:pt x="199103" y="162233"/>
                </a:cubicBezTo>
                <a:cubicBezTo>
                  <a:pt x="238432" y="159775"/>
                  <a:pt x="277880" y="158779"/>
                  <a:pt x="317090" y="154858"/>
                </a:cubicBezTo>
                <a:cubicBezTo>
                  <a:pt x="354442" y="151123"/>
                  <a:pt x="352216" y="153113"/>
                  <a:pt x="339212" y="14011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8749947" y="5163203"/>
                <a:ext cx="529504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47" y="5163201"/>
                <a:ext cx="529504" cy="45082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6982390" y="6124531"/>
                <a:ext cx="585032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390" y="6124529"/>
                <a:ext cx="585032" cy="45082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07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7045715" y="3136538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80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grpSp>
        <p:nvGrpSpPr>
          <p:cNvPr id="72" name="群組 71"/>
          <p:cNvGrpSpPr/>
          <p:nvPr/>
        </p:nvGrpSpPr>
        <p:grpSpPr>
          <a:xfrm>
            <a:off x="10138721" y="3402794"/>
            <a:ext cx="436426" cy="416820"/>
            <a:chOff x="7727691" y="1707232"/>
            <a:chExt cx="436426" cy="416820"/>
          </a:xfrm>
        </p:grpSpPr>
        <p:sp>
          <p:nvSpPr>
            <p:cNvPr id="66" name="橢圓 6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7" name="直線箭頭接點 66"/>
            <p:cNvCxnSpPr>
              <a:stCxn id="66" idx="5"/>
            </p:cNvCxnSpPr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群組 75"/>
          <p:cNvGrpSpPr/>
          <p:nvPr/>
        </p:nvGrpSpPr>
        <p:grpSpPr>
          <a:xfrm rot="1081576">
            <a:off x="9428390" y="3367445"/>
            <a:ext cx="436426" cy="416820"/>
            <a:chOff x="7727691" y="1707232"/>
            <a:chExt cx="436426" cy="416820"/>
          </a:xfrm>
        </p:grpSpPr>
        <p:sp>
          <p:nvSpPr>
            <p:cNvPr id="77" name="橢圓 7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8" name="直線箭頭接點 7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/>
          <p:cNvGrpSpPr/>
          <p:nvPr/>
        </p:nvGrpSpPr>
        <p:grpSpPr>
          <a:xfrm rot="15177454">
            <a:off x="6402752" y="7071194"/>
            <a:ext cx="436426" cy="416820"/>
            <a:chOff x="7727691" y="1707232"/>
            <a:chExt cx="436426" cy="416820"/>
          </a:xfrm>
        </p:grpSpPr>
        <p:sp>
          <p:nvSpPr>
            <p:cNvPr id="80" name="橢圓 7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1" name="直線箭頭接點 8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/>
          <p:cNvGrpSpPr/>
          <p:nvPr/>
        </p:nvGrpSpPr>
        <p:grpSpPr>
          <a:xfrm rot="13152515">
            <a:off x="5591868" y="6932839"/>
            <a:ext cx="436426" cy="416820"/>
            <a:chOff x="7727691" y="1707232"/>
            <a:chExt cx="436426" cy="416820"/>
          </a:xfrm>
        </p:grpSpPr>
        <p:sp>
          <p:nvSpPr>
            <p:cNvPr id="83" name="橢圓 8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4" name="直線箭頭接點 8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群組 84"/>
          <p:cNvGrpSpPr/>
          <p:nvPr/>
        </p:nvGrpSpPr>
        <p:grpSpPr>
          <a:xfrm rot="15177454">
            <a:off x="5332029" y="6033530"/>
            <a:ext cx="436426" cy="416820"/>
            <a:chOff x="7727691" y="1707232"/>
            <a:chExt cx="436426" cy="416820"/>
          </a:xfrm>
        </p:grpSpPr>
        <p:sp>
          <p:nvSpPr>
            <p:cNvPr id="86" name="橢圓 8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7" name="直線箭頭接點 86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群組 90"/>
          <p:cNvGrpSpPr/>
          <p:nvPr/>
        </p:nvGrpSpPr>
        <p:grpSpPr>
          <a:xfrm rot="12149889">
            <a:off x="5007391" y="7148801"/>
            <a:ext cx="436426" cy="416820"/>
            <a:chOff x="7727691" y="1707232"/>
            <a:chExt cx="436426" cy="416820"/>
          </a:xfrm>
        </p:grpSpPr>
        <p:sp>
          <p:nvSpPr>
            <p:cNvPr id="92" name="橢圓 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3" name="直線箭頭接點 9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4427489" y="6319890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155" y="4349006"/>
                <a:ext cx="1594995" cy="3077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329068" y="7629272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34" y="5658388"/>
                <a:ext cx="1594995" cy="3077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5137235" y="7385778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01" y="5414894"/>
                <a:ext cx="1594995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5924063" y="7515641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29" y="5544757"/>
                <a:ext cx="1594995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8770564" y="3042802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230" y="1071918"/>
                <a:ext cx="1594995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9509478" y="3099289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476" y="3099287"/>
                <a:ext cx="1594995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8417122" y="2695219"/>
            <a:ext cx="3657600" cy="263236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3284337" y="4910546"/>
            <a:ext cx="5050976" cy="406067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6303393" y="3651928"/>
            <a:ext cx="3589519" cy="2944849"/>
            <a:chOff x="4880900" y="2331237"/>
            <a:chExt cx="3589519" cy="2944849"/>
          </a:xfrm>
        </p:grpSpPr>
        <p:grpSp>
          <p:nvGrpSpPr>
            <p:cNvPr id="22" name="群組 2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73" name="群組 72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74" name="橢圓 73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75" name="直線箭頭接點 74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文字方塊 100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8" name="群組 87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89" name="橢圓 88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90" name="直線箭頭接點 89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字方塊 98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直線接點 68"/>
              <p:cNvCxnSpPr>
                <a:stCxn id="74" idx="3"/>
              </p:cNvCxnSpPr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弧線 69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字方塊 105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6" name="文字方塊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文字方塊 107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8" name="文字方塊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文字方塊 108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9" name="文字方塊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11290"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2" name="弧線 111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772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277" y="2222142"/>
            <a:ext cx="7658175" cy="6428509"/>
          </a:xfrm>
        </p:spPr>
      </p:pic>
      <p:sp>
        <p:nvSpPr>
          <p:cNvPr id="5" name="橢圓 4"/>
          <p:cNvSpPr/>
          <p:nvPr/>
        </p:nvSpPr>
        <p:spPr>
          <a:xfrm rot="156709">
            <a:off x="8502485" y="6190250"/>
            <a:ext cx="958146" cy="928248"/>
          </a:xfrm>
          <a:prstGeom prst="ellipse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60" name="群組 59"/>
          <p:cNvGrpSpPr/>
          <p:nvPr/>
        </p:nvGrpSpPr>
        <p:grpSpPr>
          <a:xfrm>
            <a:off x="6256611" y="3107218"/>
            <a:ext cx="5380309" cy="2507261"/>
            <a:chOff x="3352277" y="1136334"/>
            <a:chExt cx="5380309" cy="2507261"/>
          </a:xfrm>
        </p:grpSpPr>
        <p:sp>
          <p:nvSpPr>
            <p:cNvPr id="6" name="橢圓 5"/>
            <p:cNvSpPr/>
            <p:nvPr/>
          </p:nvSpPr>
          <p:spPr>
            <a:xfrm rot="156709">
              <a:off x="3352277" y="2045369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" name="橢圓 6"/>
            <p:cNvSpPr/>
            <p:nvPr/>
          </p:nvSpPr>
          <p:spPr>
            <a:xfrm rot="156709">
              <a:off x="4779292" y="1408060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 rot="156709">
              <a:off x="4072710" y="1740570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 rot="156709">
              <a:off x="5508394" y="1136334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 rot="156709">
              <a:off x="4128135" y="2308607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 rot="156709">
              <a:off x="5555150" y="1671298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 rot="156709">
              <a:off x="4848568" y="2003808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 rot="156709">
              <a:off x="6284252" y="1399572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 rot="156709">
              <a:off x="4936195" y="2542914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 rot="156709">
              <a:off x="6363210" y="1905605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 rot="156709">
              <a:off x="5656628" y="2238115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" name="橢圓 20"/>
            <p:cNvSpPr/>
            <p:nvPr/>
          </p:nvSpPr>
          <p:spPr>
            <a:xfrm rot="156709">
              <a:off x="7092312" y="1633879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" name="橢圓 21"/>
            <p:cNvSpPr/>
            <p:nvPr/>
          </p:nvSpPr>
          <p:spPr>
            <a:xfrm rot="156709">
              <a:off x="5712053" y="2806152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橢圓 22"/>
            <p:cNvSpPr/>
            <p:nvPr/>
          </p:nvSpPr>
          <p:spPr>
            <a:xfrm rot="156709">
              <a:off x="7139068" y="2168843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橢圓 23"/>
            <p:cNvSpPr/>
            <p:nvPr/>
          </p:nvSpPr>
          <p:spPr>
            <a:xfrm rot="156709">
              <a:off x="6432486" y="2501353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5" name="橢圓 24"/>
            <p:cNvSpPr/>
            <p:nvPr/>
          </p:nvSpPr>
          <p:spPr>
            <a:xfrm rot="156709">
              <a:off x="7868170" y="1897117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6377970" y="4387651"/>
            <a:ext cx="5380309" cy="2507261"/>
            <a:chOff x="3473636" y="2416767"/>
            <a:chExt cx="5380309" cy="2507261"/>
          </a:xfrm>
        </p:grpSpPr>
        <p:sp>
          <p:nvSpPr>
            <p:cNvPr id="26" name="橢圓 25"/>
            <p:cNvSpPr/>
            <p:nvPr/>
          </p:nvSpPr>
          <p:spPr>
            <a:xfrm rot="156709">
              <a:off x="3473636" y="3325802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橢圓 26"/>
            <p:cNvSpPr/>
            <p:nvPr/>
          </p:nvSpPr>
          <p:spPr>
            <a:xfrm rot="156709">
              <a:off x="4900651" y="2688493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" name="橢圓 27"/>
            <p:cNvSpPr/>
            <p:nvPr/>
          </p:nvSpPr>
          <p:spPr>
            <a:xfrm rot="156709">
              <a:off x="4194069" y="3021003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 rot="156709">
              <a:off x="5629753" y="2416767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 rot="156709">
              <a:off x="4249494" y="3589040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 rot="156709">
              <a:off x="5676509" y="2951731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 rot="156709">
              <a:off x="4969927" y="3284241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 rot="156709">
              <a:off x="6405611" y="2680005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 rot="156709">
              <a:off x="5057554" y="3823347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 rot="156709">
              <a:off x="6484569" y="3186038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 rot="156709">
              <a:off x="5777987" y="3518548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 rot="156709">
              <a:off x="7213671" y="2914312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 rot="156709">
              <a:off x="5833412" y="4086585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 rot="156709">
              <a:off x="7260427" y="3449276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 rot="156709">
              <a:off x="6553845" y="3781786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1" name="橢圓 40"/>
            <p:cNvSpPr/>
            <p:nvPr/>
          </p:nvSpPr>
          <p:spPr>
            <a:xfrm rot="156709">
              <a:off x="7989529" y="3177550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cxnSp>
        <p:nvCxnSpPr>
          <p:cNvPr id="62" name="直線接點 61"/>
          <p:cNvCxnSpPr/>
          <p:nvPr/>
        </p:nvCxnSpPr>
        <p:spPr>
          <a:xfrm>
            <a:off x="6359335" y="4286722"/>
            <a:ext cx="0" cy="1561869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H="1">
            <a:off x="11549570" y="4088733"/>
            <a:ext cx="78999" cy="1585113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 flipH="1">
            <a:off x="6339386" y="3349298"/>
            <a:ext cx="2479506" cy="969194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 flipH="1" flipV="1">
            <a:off x="8785017" y="3364032"/>
            <a:ext cx="2870535" cy="7841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H="1" flipV="1">
            <a:off x="6373293" y="5829120"/>
            <a:ext cx="2875616" cy="9630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>
            <a:off x="9170559" y="5683541"/>
            <a:ext cx="2405836" cy="110862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H="1" flipV="1">
            <a:off x="6356206" y="4318319"/>
            <a:ext cx="2875616" cy="9630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 flipH="1">
            <a:off x="9153472" y="4172740"/>
            <a:ext cx="2405836" cy="110862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內容版面配置區 3"/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639" y="2228618"/>
            <a:ext cx="7658175" cy="6428509"/>
          </a:xfrm>
          <a:prstGeom prst="rect">
            <a:avLst/>
          </a:prstGeom>
        </p:spPr>
      </p:pic>
      <p:sp>
        <p:nvSpPr>
          <p:cNvPr id="76" name="文字方塊 75"/>
          <p:cNvSpPr txBox="1"/>
          <p:nvPr/>
        </p:nvSpPr>
        <p:spPr>
          <a:xfrm rot="841561">
            <a:off x="9618289" y="3043017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Region of Interests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97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4911" y="2416629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44589" y="1812771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348495" y="3860044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978117" y="1812771"/>
            <a:ext cx="7126053" cy="6895803"/>
            <a:chOff x="10303204" y="1812769"/>
            <a:chExt cx="712605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14" name="資料圖表 13"/>
            <p:cNvGraphicFramePr/>
            <p:nvPr>
              <p:extLst/>
            </p:nvPr>
          </p:nvGraphicFramePr>
          <p:xfrm>
            <a:off x="10303204" y="4077620"/>
            <a:ext cx="7126053" cy="391249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17" name="直線箭頭接點 16"/>
          <p:cNvCxnSpPr/>
          <p:nvPr/>
        </p:nvCxnSpPr>
        <p:spPr>
          <a:xfrm>
            <a:off x="4673192" y="4718693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409725" y="4207658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082718" y="3692194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>
              <p:extLst/>
            </p:nvPr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0916135" y="4687340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013095" y="5873294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630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圓角矩形 50"/>
          <p:cNvSpPr/>
          <p:nvPr/>
        </p:nvSpPr>
        <p:spPr>
          <a:xfrm>
            <a:off x="8631835" y="5428628"/>
            <a:ext cx="5258529" cy="49044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後處理方法</a:t>
            </a:r>
            <a:r>
              <a:rPr kumimoji="1" lang="zh-TW" altLang="en-US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（</a:t>
            </a:r>
            <a:r>
              <a:rPr kumimoji="1" lang="en-US" altLang="zh-TW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2.2</a:t>
            </a:r>
            <a:r>
              <a:rPr kumimoji="1" lang="zh-TW" altLang="en-US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3200" b="1" u="sng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  <p:sp>
        <p:nvSpPr>
          <p:cNvPr id="52" name="三角形 51"/>
          <p:cNvSpPr/>
          <p:nvPr/>
        </p:nvSpPr>
        <p:spPr>
          <a:xfrm rot="16200000">
            <a:off x="7509517" y="7146263"/>
            <a:ext cx="464543" cy="18438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文字方塊 52"/>
          <p:cNvSpPr txBox="1"/>
          <p:nvPr/>
        </p:nvSpPr>
        <p:spPr>
          <a:xfrm rot="21122040">
            <a:off x="6957707" y="7524513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mtClean="0">
                <a:latin typeface="Microsoft JhengHei" charset="-120"/>
                <a:ea typeface="Microsoft JhengHei" charset="-120"/>
                <a:cs typeface="Microsoft JhengHei" charset="-120"/>
              </a:rPr>
              <a:t>分類方法</a:t>
            </a:r>
            <a:endParaRPr kumimoji="1" lang="zh-TW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1286" y="1305985"/>
            <a:ext cx="5880868" cy="5661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5841521" y="1871682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發送與接收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3674228" y="2758499"/>
            <a:ext cx="9771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</p:cNvCxnSpPr>
          <p:nvPr/>
        </p:nvCxnSpPr>
        <p:spPr>
          <a:xfrm>
            <a:off x="3683999" y="4550878"/>
            <a:ext cx="0" cy="877751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3683999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819688" y="7175556"/>
            <a:ext cx="5844064" cy="12548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9" name="群組 48"/>
          <p:cNvGrpSpPr/>
          <p:nvPr/>
        </p:nvGrpSpPr>
        <p:grpSpPr>
          <a:xfrm>
            <a:off x="6835997" y="1310398"/>
            <a:ext cx="7070519" cy="3584690"/>
            <a:chOff x="6835997" y="1310398"/>
            <a:chExt cx="7070519" cy="3584690"/>
          </a:xfrm>
        </p:grpSpPr>
        <p:grpSp>
          <p:nvGrpSpPr>
            <p:cNvPr id="31" name="群組 30"/>
            <p:cNvGrpSpPr/>
            <p:nvPr/>
          </p:nvGrpSpPr>
          <p:grpSpPr>
            <a:xfrm>
              <a:off x="8647987" y="1310398"/>
              <a:ext cx="5258529" cy="3584690"/>
              <a:chOff x="1691567" y="6006071"/>
              <a:chExt cx="5258529" cy="3584690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691567" y="6006071"/>
                <a:ext cx="5258529" cy="358469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zh-TW" altLang="en-US" sz="3200" b="1" u="sng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硬體技術（</a:t>
                </a:r>
                <a:r>
                  <a:rPr kumimoji="1" lang="en-US" altLang="zh-TW" sz="3200" b="1" u="sng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2.3</a:t>
                </a:r>
                <a:r>
                  <a:rPr kumimoji="1" lang="zh-TW" altLang="en-US" sz="3200" b="1" u="sng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zh-TW" altLang="en-US" sz="3200" b="1" u="sng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）</a:t>
                </a:r>
              </a:p>
            </p:txBody>
          </p:sp>
          <p:sp>
            <p:nvSpPr>
              <p:cNvPr id="25" name="圓角矩形 24"/>
              <p:cNvSpPr/>
              <p:nvPr/>
            </p:nvSpPr>
            <p:spPr>
              <a:xfrm>
                <a:off x="2019860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 err="1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WiFi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3658469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RFID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3658469" y="8146395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影像</a:t>
                </a:r>
                <a:endParaRPr kumimoji="1" lang="en-US" altLang="zh-TW" dirty="0" smtClean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感測器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8" name="圓角矩形 27"/>
              <p:cNvSpPr/>
              <p:nvPr/>
            </p:nvSpPr>
            <p:spPr>
              <a:xfrm>
                <a:off x="5279120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藍芽</a:t>
                </a:r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5294545" y="8141670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光定位 </a:t>
                </a:r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(2.4</a:t>
                </a:r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)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2016806" y="8153928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紅外線</a:t>
                </a:r>
              </a:p>
            </p:txBody>
          </p:sp>
        </p:grpSp>
        <p:sp>
          <p:nvSpPr>
            <p:cNvPr id="47" name="三角形 46"/>
            <p:cNvSpPr/>
            <p:nvPr/>
          </p:nvSpPr>
          <p:spPr>
            <a:xfrm rot="16200000">
              <a:off x="7525669" y="3028032"/>
              <a:ext cx="464543" cy="184388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文字方塊 47"/>
            <p:cNvSpPr txBox="1"/>
            <p:nvPr/>
          </p:nvSpPr>
          <p:spPr>
            <a:xfrm rot="21122040">
              <a:off x="6973859" y="3406282"/>
              <a:ext cx="1582484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mtClean="0">
                  <a:latin typeface="Microsoft JhengHei" charset="-120"/>
                  <a:ea typeface="Microsoft JhengHei" charset="-120"/>
                  <a:cs typeface="Microsoft JhengHei" charset="-120"/>
                </a:rPr>
                <a:t>分類方法</a:t>
              </a:r>
              <a:endParaRPr kumimoji="1" lang="zh-TW" altLang="en-US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p:graphicFrame>
        <p:nvGraphicFramePr>
          <p:cNvPr id="50" name="資料圖表 49"/>
          <p:cNvGraphicFramePr/>
          <p:nvPr>
            <p:extLst/>
          </p:nvPr>
        </p:nvGraphicFramePr>
        <p:xfrm>
          <a:off x="7611939" y="6364329"/>
          <a:ext cx="6710491" cy="3663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7061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368446" y="4714408"/>
                <a:ext cx="6479018" cy="958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is-IS" altLang="zh-TW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TW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kumimoji="1" lang="is-IS" altLang="zh-TW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.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zh-TW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𝑤h𝑒𝑟𝑒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.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charset="0"/>
                            </a:rPr>
                            <m:t>𝐸</m:t>
                          </m:r>
                        </m:e>
                      </m:acc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cs-CZ" altLang="zh-TW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cs-CZ" altLang="zh-TW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1,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𝑖𝑓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TW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.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</m:acc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𝑇𝑜</m:t>
                              </m:r>
                            </m:e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446" y="4714406"/>
                <a:ext cx="6479018" cy="9580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3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7632625" y="3327623"/>
            <a:ext cx="6979635" cy="3334434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en-US" altLang="zh-TW" sz="3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室內定位系統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5841521" y="1871682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發送與接收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3674228" y="2758499"/>
            <a:ext cx="9771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</p:cNvCxnSpPr>
          <p:nvPr/>
        </p:nvCxnSpPr>
        <p:spPr>
          <a:xfrm>
            <a:off x="3683999" y="4550878"/>
            <a:ext cx="0" cy="877751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3683999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8454254" y="4681277"/>
            <a:ext cx="2354781" cy="1655475"/>
          </a:xfrm>
          <a:prstGeom prst="rect">
            <a:avLst/>
          </a:prstGeom>
          <a:solidFill>
            <a:schemeClr val="bg1">
              <a:lumMod val="85000"/>
            </a:schemeClr>
          </a:solidFill>
          <a:ln w="47625"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量測者</a:t>
            </a:r>
            <a:endParaRPr kumimoji="1" lang="en-US" altLang="zh-TW" sz="3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1533257" y="4681276"/>
            <a:ext cx="2354781" cy="1655475"/>
          </a:xfrm>
          <a:prstGeom prst="rect">
            <a:avLst/>
          </a:prstGeom>
          <a:solidFill>
            <a:schemeClr val="bg1">
              <a:lumMod val="85000"/>
            </a:schemeClr>
          </a:solidFill>
          <a:ln w="47625"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目標物</a:t>
            </a:r>
            <a:endParaRPr kumimoji="1" lang="en-US" altLang="zh-TW" sz="3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763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/>
        </p:nvSpPr>
        <p:spPr>
          <a:xfrm>
            <a:off x="867734" y="6993989"/>
            <a:ext cx="7527842" cy="1775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6948590" cy="1066061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12206" y="1371600"/>
            <a:ext cx="7527842" cy="3497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6958361" cy="995789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6948590" cy="995789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8290807" y="-3845204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6797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6335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接收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7053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4590400" y="2758499"/>
            <a:ext cx="4885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  <a:endCxn id="40" idx="0"/>
          </p:cNvCxnSpPr>
          <p:nvPr/>
        </p:nvCxnSpPr>
        <p:spPr>
          <a:xfrm>
            <a:off x="4595285" y="4550878"/>
            <a:ext cx="0" cy="8828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4595285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箭頭接點 66"/>
          <p:cNvCxnSpPr>
            <a:stCxn id="66" idx="3"/>
          </p:cNvCxnSpPr>
          <p:nvPr/>
        </p:nvCxnSpPr>
        <p:spPr>
          <a:xfrm flipV="1">
            <a:off x="8340048" y="3050599"/>
            <a:ext cx="712512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9374356" y="2795080"/>
            <a:ext cx="346441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系統的限制（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3.1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  <p:cxnSp>
        <p:nvCxnSpPr>
          <p:cNvPr id="70" name="直線箭頭接點 69"/>
          <p:cNvCxnSpPr/>
          <p:nvPr/>
        </p:nvCxnSpPr>
        <p:spPr>
          <a:xfrm flipV="1">
            <a:off x="8395576" y="7874377"/>
            <a:ext cx="712512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文字方塊 70"/>
          <p:cNvSpPr txBox="1"/>
          <p:nvPr/>
        </p:nvSpPr>
        <p:spPr>
          <a:xfrm>
            <a:off x="9374356" y="7626463"/>
            <a:ext cx="346441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（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3.2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11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18290807" y="-3845204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6797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6335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接收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7053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6958361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4590400" y="2758499"/>
            <a:ext cx="4885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  <a:endCxn id="40" idx="0"/>
          </p:cNvCxnSpPr>
          <p:nvPr/>
        </p:nvCxnSpPr>
        <p:spPr>
          <a:xfrm>
            <a:off x="4595285" y="4550878"/>
            <a:ext cx="0" cy="8828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4595285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779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4911" y="2416629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44589" y="1812771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348495" y="3860044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338037" y="1812771"/>
            <a:ext cx="7126053" cy="6895803"/>
            <a:chOff x="9663124" y="1812769"/>
            <a:chExt cx="712605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4358657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1493945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3556664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14" name="資料圖表 13"/>
            <p:cNvGraphicFramePr/>
            <p:nvPr>
              <p:extLst/>
            </p:nvPr>
          </p:nvGraphicFramePr>
          <p:xfrm>
            <a:off x="9663124" y="4146200"/>
            <a:ext cx="7126053" cy="391249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17" name="直線箭頭接點 16"/>
          <p:cNvCxnSpPr/>
          <p:nvPr/>
        </p:nvCxnSpPr>
        <p:spPr>
          <a:xfrm>
            <a:off x="4673192" y="4718693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409725" y="4207658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082718" y="3692194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>
              <p:extLst/>
            </p:nvPr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0916135" y="4687340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013095" y="5873294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74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圓角矩形 55"/>
          <p:cNvSpPr/>
          <p:nvPr/>
        </p:nvSpPr>
        <p:spPr>
          <a:xfrm>
            <a:off x="1872498" y="1325125"/>
            <a:ext cx="1580584" cy="3492839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圓角矩形 56"/>
          <p:cNvSpPr/>
          <p:nvPr/>
        </p:nvSpPr>
        <p:spPr>
          <a:xfrm>
            <a:off x="5804661" y="1325125"/>
            <a:ext cx="1461789" cy="349283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157534" y="1667933"/>
                <a:ext cx="106432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532" y="1667931"/>
                <a:ext cx="1064329" cy="5110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2189454" y="2463408"/>
                <a:ext cx="107240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452" y="2463406"/>
                <a:ext cx="1072409" cy="5110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2198077" y="3282004"/>
                <a:ext cx="107240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075" y="3282002"/>
                <a:ext cx="1072409" cy="5110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/>
          <p:cNvSpPr txBox="1"/>
          <p:nvPr/>
        </p:nvSpPr>
        <p:spPr>
          <a:xfrm rot="5400000">
            <a:off x="2505140" y="3611674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TW" sz="8000" dirty="0"/>
              <a:t>…</a:t>
            </a:r>
            <a:endParaRPr kumimoji="1" lang="zh-TW" altLang="en-U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069135" y="1611253"/>
                <a:ext cx="87164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33" y="1611251"/>
                <a:ext cx="871649" cy="5110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101053" y="2406728"/>
                <a:ext cx="87972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053" y="2406726"/>
                <a:ext cx="879728" cy="51103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6109676" y="3225324"/>
                <a:ext cx="87972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676" y="3225322"/>
                <a:ext cx="879728" cy="51103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字方塊 54"/>
          <p:cNvSpPr txBox="1"/>
          <p:nvPr/>
        </p:nvSpPr>
        <p:spPr>
          <a:xfrm rot="5400000">
            <a:off x="6361959" y="3611674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TW" sz="8000" dirty="0"/>
              <a:t>…</a:t>
            </a:r>
            <a:endParaRPr kumimoji="1" lang="zh-TW" altLang="en-US" sz="8000" dirty="0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21" y="1083044"/>
            <a:ext cx="774700" cy="4056300"/>
          </a:xfrm>
          <a:prstGeom prst="rect">
            <a:avLst/>
          </a:prstGeom>
        </p:spPr>
      </p:pic>
      <p:cxnSp>
        <p:nvCxnSpPr>
          <p:cNvPr id="64" name="直線箭頭接點 63"/>
          <p:cNvCxnSpPr/>
          <p:nvPr/>
        </p:nvCxnSpPr>
        <p:spPr>
          <a:xfrm>
            <a:off x="1472400" y="1936768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/>
          <p:nvPr/>
        </p:nvCxnSpPr>
        <p:spPr>
          <a:xfrm>
            <a:off x="1491731" y="2718924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1491731" y="3537520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>
            <a:off x="6940782" y="1708039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/>
          <p:cNvCxnSpPr/>
          <p:nvPr/>
        </p:nvCxnSpPr>
        <p:spPr>
          <a:xfrm>
            <a:off x="6991190" y="2715592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/>
          <p:cNvCxnSpPr/>
          <p:nvPr/>
        </p:nvCxnSpPr>
        <p:spPr>
          <a:xfrm>
            <a:off x="6991190" y="3534188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文字方塊 124"/>
          <p:cNvSpPr txBox="1"/>
          <p:nvPr/>
        </p:nvSpPr>
        <p:spPr>
          <a:xfrm>
            <a:off x="525360" y="168124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25360" y="239710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39298" y="322705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7764106" y="1611253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sp>
        <p:nvSpPr>
          <p:cNvPr id="129" name="文字方塊 128"/>
          <p:cNvSpPr txBox="1"/>
          <p:nvPr/>
        </p:nvSpPr>
        <p:spPr>
          <a:xfrm>
            <a:off x="7764106" y="2327113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sp>
        <p:nvSpPr>
          <p:cNvPr id="130" name="文字方塊 129"/>
          <p:cNvSpPr txBox="1"/>
          <p:nvPr/>
        </p:nvSpPr>
        <p:spPr>
          <a:xfrm>
            <a:off x="7778044" y="3179365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cxnSp>
        <p:nvCxnSpPr>
          <p:cNvPr id="131" name="直線箭頭接點 130"/>
          <p:cNvCxnSpPr/>
          <p:nvPr/>
        </p:nvCxnSpPr>
        <p:spPr>
          <a:xfrm>
            <a:off x="3613456" y="1933436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箭頭接點 132"/>
          <p:cNvCxnSpPr/>
          <p:nvPr/>
        </p:nvCxnSpPr>
        <p:spPr>
          <a:xfrm>
            <a:off x="3613456" y="2728775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箭頭接點 133"/>
          <p:cNvCxnSpPr/>
          <p:nvPr/>
        </p:nvCxnSpPr>
        <p:spPr>
          <a:xfrm>
            <a:off x="3613456" y="3600821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134"/>
          <p:cNvCxnSpPr/>
          <p:nvPr/>
        </p:nvCxnSpPr>
        <p:spPr>
          <a:xfrm>
            <a:off x="3613456" y="1933438"/>
            <a:ext cx="2073549" cy="795339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3613456" y="1933438"/>
            <a:ext cx="2073549" cy="166738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箭頭接點 138"/>
          <p:cNvCxnSpPr/>
          <p:nvPr/>
        </p:nvCxnSpPr>
        <p:spPr>
          <a:xfrm flipV="1">
            <a:off x="3613456" y="1933438"/>
            <a:ext cx="2073549" cy="77586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箭頭接點 140"/>
          <p:cNvCxnSpPr/>
          <p:nvPr/>
        </p:nvCxnSpPr>
        <p:spPr>
          <a:xfrm flipV="1">
            <a:off x="3613454" y="1957545"/>
            <a:ext cx="2027090" cy="1643279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箭頭接點 142"/>
          <p:cNvCxnSpPr/>
          <p:nvPr/>
        </p:nvCxnSpPr>
        <p:spPr>
          <a:xfrm>
            <a:off x="3613456" y="2709303"/>
            <a:ext cx="2073549" cy="94365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箭頭接點 144"/>
          <p:cNvCxnSpPr/>
          <p:nvPr/>
        </p:nvCxnSpPr>
        <p:spPr>
          <a:xfrm flipV="1">
            <a:off x="3665796" y="2728775"/>
            <a:ext cx="1978493" cy="87204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/>
          <p:cNvSpPr txBox="1"/>
          <p:nvPr/>
        </p:nvSpPr>
        <p:spPr>
          <a:xfrm>
            <a:off x="4116550" y="1344562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光傳遞</a:t>
            </a:r>
            <a:endParaRPr kumimoji="1" lang="zh-TW" altLang="en-US" dirty="0">
              <a:solidFill>
                <a:schemeClr val="bg1">
                  <a:lumMod val="6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50" name="直線箭頭接點 149"/>
          <p:cNvCxnSpPr/>
          <p:nvPr/>
        </p:nvCxnSpPr>
        <p:spPr>
          <a:xfrm>
            <a:off x="9017685" y="3056956"/>
            <a:ext cx="436406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矩形 151"/>
          <p:cNvSpPr/>
          <p:nvPr/>
        </p:nvSpPr>
        <p:spPr>
          <a:xfrm>
            <a:off x="14420653" y="1168618"/>
            <a:ext cx="3232867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3" name="文字方塊 152"/>
          <p:cNvSpPr txBox="1"/>
          <p:nvPr/>
        </p:nvSpPr>
        <p:spPr>
          <a:xfrm>
            <a:off x="15297977" y="612569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cxnSp>
        <p:nvCxnSpPr>
          <p:cNvPr id="168" name="直線箭頭接點 167"/>
          <p:cNvCxnSpPr/>
          <p:nvPr/>
        </p:nvCxnSpPr>
        <p:spPr>
          <a:xfrm>
            <a:off x="13820770" y="3145762"/>
            <a:ext cx="996242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/>
          <p:cNvSpPr/>
          <p:nvPr/>
        </p:nvSpPr>
        <p:spPr>
          <a:xfrm>
            <a:off x="538346" y="1168616"/>
            <a:ext cx="13647296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1" name="文字方塊 170"/>
          <p:cNvSpPr txBox="1"/>
          <p:nvPr/>
        </p:nvSpPr>
        <p:spPr>
          <a:xfrm>
            <a:off x="7940758" y="602540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6302208" y="2652627"/>
            <a:ext cx="1351309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定位</a:t>
            </a:r>
            <a:endParaRPr kumimoji="1" lang="en-US" altLang="zh-TW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演算法</a:t>
            </a:r>
          </a:p>
        </p:txBody>
      </p:sp>
      <p:sp>
        <p:nvSpPr>
          <p:cNvPr id="173" name="文字方塊 172"/>
          <p:cNvSpPr txBox="1"/>
          <p:nvPr/>
        </p:nvSpPr>
        <p:spPr>
          <a:xfrm>
            <a:off x="14908744" y="2652627"/>
            <a:ext cx="905372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</a:p>
        </p:txBody>
      </p:sp>
      <p:cxnSp>
        <p:nvCxnSpPr>
          <p:cNvPr id="174" name="直線箭頭接點 173"/>
          <p:cNvCxnSpPr/>
          <p:nvPr/>
        </p:nvCxnSpPr>
        <p:spPr>
          <a:xfrm>
            <a:off x="15845653" y="3176314"/>
            <a:ext cx="498121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652803" y="1526568"/>
              <a:ext cx="3984800" cy="29491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6960"/>
                    <a:gridCol w="796960"/>
                    <a:gridCol w="796960"/>
                    <a:gridCol w="796960"/>
                    <a:gridCol w="796960"/>
                  </a:tblGrid>
                  <a:tr h="576062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20926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652803" y="1526568"/>
              <a:ext cx="3984800" cy="29491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6960"/>
                    <a:gridCol w="796960"/>
                    <a:gridCol w="796960"/>
                    <a:gridCol w="796960"/>
                    <a:gridCol w="796960"/>
                  </a:tblGrid>
                  <a:tr h="576062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1053" r="-3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1053" r="-2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1053" r="-1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1053" r="-763" b="-411579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100000" r="-4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100000" r="-3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100000" r="-2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100000" r="-1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100000" r="-763" b="-307292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200000" r="-4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200000" r="-3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200000" r="-2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200000" r="-1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200000" r="-763" b="-207292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300000" r="-4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300000" r="-3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300000" r="-2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300000" r="-1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300000" r="-763" b="-107292"/>
                          </a:stretch>
                        </a:blipFill>
                      </a:tcPr>
                    </a:tc>
                  </a:tr>
                  <a:tr h="62092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376471" r="-4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376471" r="-3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376471" r="-2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376471" r="-1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1656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994815" y="2219741"/>
            <a:ext cx="3303068" cy="67218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991773" y="755101"/>
            <a:ext cx="3303068" cy="108477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4991773" y="3135995"/>
            <a:ext cx="3303068" cy="5458273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21372" y="5018929"/>
            <a:ext cx="376177" cy="3027021"/>
          </a:xfrm>
          <a:prstGeom prst="rect">
            <a:avLst/>
          </a:prstGeom>
        </p:spPr>
      </p:pic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3428823" y="9316577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3351130" y="10309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951676"/>
                  </p:ext>
                </p:extLst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951676"/>
                  </p:ext>
                </p:extLst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667" r="-365169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667" r="-175424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667" r="-100971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667" r="-971" b="-4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101667" r="-401942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01667" r="-36516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01667" r="-175424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01667" r="-100971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01667" r="-971" b="-3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01667" r="-401942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01667" r="-365169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01667" r="-175424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01667" r="-100971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01667" r="-971" b="-2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96721" r="-4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96721" r="-365169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96721" r="-175424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96721" r="-1009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96721" r="-971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378125" r="-4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378125" r="-36516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378125" r="-175424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378125" r="-1009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" name="群組 11"/>
          <p:cNvGrpSpPr/>
          <p:nvPr/>
        </p:nvGrpSpPr>
        <p:grpSpPr>
          <a:xfrm>
            <a:off x="4991773" y="9029869"/>
            <a:ext cx="3303068" cy="1160222"/>
            <a:chOff x="4429922" y="9538185"/>
            <a:chExt cx="4415140" cy="1160222"/>
          </a:xfrm>
        </p:grpSpPr>
        <p:sp>
          <p:nvSpPr>
            <p:cNvPr id="91" name="矩形 90"/>
            <p:cNvSpPr/>
            <p:nvPr/>
          </p:nvSpPr>
          <p:spPr>
            <a:xfrm>
              <a:off x="4429922" y="9538185"/>
              <a:ext cx="4415140" cy="1160222"/>
            </a:xfrm>
            <a:prstGeom prst="rect">
              <a:avLst/>
            </a:prstGeom>
            <a:solidFill>
              <a:schemeClr val="bg2"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372973" y="9538791"/>
              <a:ext cx="2672658" cy="1107857"/>
              <a:chOff x="5438788" y="9282140"/>
              <a:chExt cx="2672658" cy="1107857"/>
            </a:xfrm>
          </p:grpSpPr>
          <p:sp>
            <p:nvSpPr>
              <p:cNvPr id="172" name="文字方塊 171"/>
              <p:cNvSpPr txBox="1"/>
              <p:nvPr/>
            </p:nvSpPr>
            <p:spPr>
              <a:xfrm>
                <a:off x="5438788" y="10020665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定位演算法</a:t>
                </a: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5679104" y="9282140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訊號過濾</a:t>
                </a:r>
              </a:p>
            </p:txBody>
          </p:sp>
          <p:cxnSp>
            <p:nvCxnSpPr>
              <p:cNvPr id="58" name="直線箭頭接點 57"/>
              <p:cNvCxnSpPr/>
              <p:nvPr/>
            </p:nvCxnSpPr>
            <p:spPr>
              <a:xfrm>
                <a:off x="6775117" y="9703837"/>
                <a:ext cx="0" cy="3641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直線箭頭接點 58"/>
          <p:cNvCxnSpPr/>
          <p:nvPr/>
        </p:nvCxnSpPr>
        <p:spPr>
          <a:xfrm>
            <a:off x="6690641" y="8493029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9501611" y="3293121"/>
            <a:ext cx="3913778" cy="2986441"/>
            <a:chOff x="9501611" y="3293119"/>
            <a:chExt cx="3913778" cy="2986441"/>
          </a:xfrm>
        </p:grpSpPr>
        <p:sp>
          <p:nvSpPr>
            <p:cNvPr id="83" name="圓角矩形 82"/>
            <p:cNvSpPr/>
            <p:nvPr/>
          </p:nvSpPr>
          <p:spPr>
            <a:xfrm>
              <a:off x="9676780" y="5332578"/>
              <a:ext cx="3738609" cy="56162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圓角矩形 55"/>
            <p:cNvSpPr/>
            <p:nvPr/>
          </p:nvSpPr>
          <p:spPr>
            <a:xfrm>
              <a:off x="9655084" y="3745396"/>
              <a:ext cx="3744871" cy="499028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字方塊 54"/>
            <p:cNvSpPr txBox="1"/>
            <p:nvPr/>
          </p:nvSpPr>
          <p:spPr>
            <a:xfrm>
              <a:off x="12809780" y="5253776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9953484" y="594797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grpSp>
          <p:nvGrpSpPr>
            <p:cNvPr id="11" name="群組 10"/>
            <p:cNvGrpSpPr/>
            <p:nvPr/>
          </p:nvGrpSpPr>
          <p:grpSpPr>
            <a:xfrm rot="5400000">
              <a:off x="10710787" y="3727714"/>
              <a:ext cx="957582" cy="2043522"/>
              <a:chOff x="3613454" y="1933436"/>
              <a:chExt cx="2073549" cy="1719516"/>
            </a:xfrm>
          </p:grpSpPr>
          <p:cxnSp>
            <p:nvCxnSpPr>
              <p:cNvPr id="131" name="直線箭頭接點 130"/>
              <p:cNvCxnSpPr/>
              <p:nvPr/>
            </p:nvCxnSpPr>
            <p:spPr>
              <a:xfrm>
                <a:off x="3613454" y="1933436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箭頭接點 132"/>
              <p:cNvCxnSpPr/>
              <p:nvPr/>
            </p:nvCxnSpPr>
            <p:spPr>
              <a:xfrm>
                <a:off x="3613454" y="2728775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箭頭接點 133"/>
              <p:cNvCxnSpPr/>
              <p:nvPr/>
            </p:nvCxnSpPr>
            <p:spPr>
              <a:xfrm>
                <a:off x="3613454" y="3600821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箭頭接點 134"/>
              <p:cNvCxnSpPr/>
              <p:nvPr/>
            </p:nvCxnSpPr>
            <p:spPr>
              <a:xfrm>
                <a:off x="3613454" y="1933436"/>
                <a:ext cx="2073549" cy="79533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箭頭接點 136"/>
              <p:cNvCxnSpPr/>
              <p:nvPr/>
            </p:nvCxnSpPr>
            <p:spPr>
              <a:xfrm>
                <a:off x="3613454" y="1933436"/>
                <a:ext cx="2073549" cy="166738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箭頭接點 138"/>
              <p:cNvCxnSpPr/>
              <p:nvPr/>
            </p:nvCxnSpPr>
            <p:spPr>
              <a:xfrm flipV="1">
                <a:off x="3613454" y="1933436"/>
                <a:ext cx="2073549" cy="77586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箭頭接點 140"/>
              <p:cNvCxnSpPr/>
              <p:nvPr/>
            </p:nvCxnSpPr>
            <p:spPr>
              <a:xfrm flipV="1">
                <a:off x="3613454" y="1957543"/>
                <a:ext cx="2027090" cy="164327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箭頭接點 142"/>
              <p:cNvCxnSpPr/>
              <p:nvPr/>
            </p:nvCxnSpPr>
            <p:spPr>
              <a:xfrm>
                <a:off x="3613454" y="2709301"/>
                <a:ext cx="2073549" cy="943651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箭頭接點 144"/>
              <p:cNvCxnSpPr/>
              <p:nvPr/>
            </p:nvCxnSpPr>
            <p:spPr>
              <a:xfrm flipV="1">
                <a:off x="3665794" y="2728775"/>
                <a:ext cx="1978493" cy="872046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字方塊 148"/>
            <p:cNvSpPr txBox="1"/>
            <p:nvPr/>
          </p:nvSpPr>
          <p:spPr>
            <a:xfrm>
              <a:off x="9501611" y="453867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solidFill>
                    <a:schemeClr val="bg1">
                      <a:lumMod val="6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光傳遞</a:t>
              </a:r>
              <a:endPara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099704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193946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cxnSp>
          <p:nvCxnSpPr>
            <p:cNvPr id="80" name="直線箭頭接點 79"/>
            <p:cNvCxnSpPr/>
            <p:nvPr/>
          </p:nvCxnSpPr>
          <p:spPr>
            <a:xfrm>
              <a:off x="12211339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/>
            <p:nvPr/>
          </p:nvCxnSpPr>
          <p:spPr>
            <a:xfrm>
              <a:off x="11298614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/>
            <p:cNvCxnSpPr/>
            <p:nvPr/>
          </p:nvCxnSpPr>
          <p:spPr>
            <a:xfrm>
              <a:off x="10233486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12794347" y="3634231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cxnSp>
          <p:nvCxnSpPr>
            <p:cNvPr id="85" name="直線箭頭接點 84"/>
            <p:cNvCxnSpPr/>
            <p:nvPr/>
          </p:nvCxnSpPr>
          <p:spPr>
            <a:xfrm>
              <a:off x="12184951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/>
            <p:cNvCxnSpPr/>
            <p:nvPr/>
          </p:nvCxnSpPr>
          <p:spPr>
            <a:xfrm>
              <a:off x="11272226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/>
            <p:nvPr/>
          </p:nvCxnSpPr>
          <p:spPr>
            <a:xfrm>
              <a:off x="10207098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/>
            <p:cNvSpPr txBox="1"/>
            <p:nvPr/>
          </p:nvSpPr>
          <p:spPr>
            <a:xfrm>
              <a:off x="9895948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981614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11874791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92" name="文字方塊 91"/>
          <p:cNvSpPr txBox="1"/>
          <p:nvPr/>
        </p:nvSpPr>
        <p:spPr>
          <a:xfrm>
            <a:off x="3652320" y="543254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81570" y="783492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硬體挑選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5523856" y="7111136"/>
            <a:ext cx="218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得到各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95" name="文字方塊 94"/>
          <p:cNvSpPr txBox="1"/>
          <p:nvPr/>
        </p:nvSpPr>
        <p:spPr>
          <a:xfrm>
            <a:off x="5603803" y="139070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設計硬體組態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5241528" y="3563953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進行光通訊編碼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並傳送訊號</a:t>
            </a:r>
          </a:p>
        </p:txBody>
      </p:sp>
      <p:sp>
        <p:nvSpPr>
          <p:cNvPr id="97" name="文字方塊 96"/>
          <p:cNvSpPr txBox="1"/>
          <p:nvPr/>
        </p:nvSpPr>
        <p:spPr>
          <a:xfrm>
            <a:off x="5217718" y="4624711"/>
            <a:ext cx="288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光波傳遞訊號</a:t>
            </a:r>
          </a:p>
        </p:txBody>
      </p:sp>
      <p:sp>
        <p:nvSpPr>
          <p:cNvPr id="98" name="文字方塊 97"/>
          <p:cNvSpPr txBox="1"/>
          <p:nvPr/>
        </p:nvSpPr>
        <p:spPr>
          <a:xfrm>
            <a:off x="5144057" y="5352144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接齁訊號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並進行光通訊解碼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1" name="直線箭頭接點 100"/>
          <p:cNvCxnSpPr/>
          <p:nvPr/>
        </p:nvCxnSpPr>
        <p:spPr>
          <a:xfrm>
            <a:off x="6694753" y="6146978"/>
            <a:ext cx="0" cy="874927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/>
          <p:nvPr/>
        </p:nvCxnSpPr>
        <p:spPr>
          <a:xfrm>
            <a:off x="6674796" y="5020225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6662952" y="4276692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2581797" y="2237086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6" name="直線箭頭接點 105"/>
          <p:cNvCxnSpPr/>
          <p:nvPr/>
        </p:nvCxnSpPr>
        <p:spPr>
          <a:xfrm>
            <a:off x="6663069" y="291054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/>
          <p:cNvCxnSpPr/>
          <p:nvPr/>
        </p:nvCxnSpPr>
        <p:spPr>
          <a:xfrm>
            <a:off x="6660027" y="185849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6660027" y="1135402"/>
            <a:ext cx="0" cy="324168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5191241" y="2412178"/>
            <a:ext cx="293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將兩單位放置於量測位置</a:t>
            </a:r>
          </a:p>
        </p:txBody>
      </p:sp>
      <p:grpSp>
        <p:nvGrpSpPr>
          <p:cNvPr id="19" name="群組 18"/>
          <p:cNvGrpSpPr/>
          <p:nvPr/>
        </p:nvGrpSpPr>
        <p:grpSpPr>
          <a:xfrm>
            <a:off x="10050120" y="211465"/>
            <a:ext cx="2620575" cy="2563373"/>
            <a:chOff x="7467400" y="7170668"/>
            <a:chExt cx="4472069" cy="4374453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400" y="7392221"/>
              <a:ext cx="4356100" cy="415290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0728548" y="7170668"/>
              <a:ext cx="1210921" cy="866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3052934" y="412701"/>
            <a:ext cx="2299370" cy="2449226"/>
            <a:chOff x="13029083" y="2368463"/>
            <a:chExt cx="4178300" cy="4648200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9083" y="2368463"/>
              <a:ext cx="4178300" cy="4648200"/>
            </a:xfrm>
            <a:prstGeom prst="rect">
              <a:avLst/>
            </a:prstGeom>
          </p:spPr>
        </p:pic>
        <p:sp>
          <p:nvSpPr>
            <p:cNvPr id="116" name="矩形 115"/>
            <p:cNvSpPr/>
            <p:nvPr/>
          </p:nvSpPr>
          <p:spPr>
            <a:xfrm>
              <a:off x="13912028" y="6246441"/>
              <a:ext cx="2102116" cy="770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5" name="圓角矩形圖說文字 114"/>
          <p:cNvSpPr/>
          <p:nvPr/>
        </p:nvSpPr>
        <p:spPr>
          <a:xfrm>
            <a:off x="9420813" y="371130"/>
            <a:ext cx="7066029" cy="2470612"/>
          </a:xfrm>
          <a:prstGeom prst="wedgeRoundRectCallout">
            <a:avLst>
              <a:gd name="adj1" fmla="val -73831"/>
              <a:gd name="adj2" fmla="val 2580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文字方塊 116"/>
          <p:cNvSpPr txBox="1"/>
          <p:nvPr/>
        </p:nvSpPr>
        <p:spPr>
          <a:xfrm>
            <a:off x="10152773" y="2407114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組態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12990948" y="240438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組態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10090795" y="8655682"/>
            <a:ext cx="290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得到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對應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的電流訊號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1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994815" y="2219741"/>
            <a:ext cx="3303068" cy="67218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991773" y="755101"/>
            <a:ext cx="3303068" cy="108477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4991773" y="3135995"/>
            <a:ext cx="3303068" cy="5458273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21372" y="5018929"/>
            <a:ext cx="376177" cy="3027021"/>
          </a:xfrm>
          <a:prstGeom prst="rect">
            <a:avLst/>
          </a:prstGeom>
        </p:spPr>
      </p:pic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3428823" y="9316577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3351130" y="10309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667" r="-365169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667" r="-175424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667" r="-100971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667" r="-971" b="-4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101667" r="-401942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01667" r="-36516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01667" r="-175424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01667" r="-100971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01667" r="-971" b="-3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01667" r="-401942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01667" r="-365169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01667" r="-175424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01667" r="-100971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01667" r="-971" b="-2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96721" r="-4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96721" r="-365169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96721" r="-175424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96721" r="-1009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96721" r="-971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378125" r="-4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378125" r="-36516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378125" r="-175424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378125" r="-1009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" name="群組 11"/>
          <p:cNvGrpSpPr/>
          <p:nvPr/>
        </p:nvGrpSpPr>
        <p:grpSpPr>
          <a:xfrm>
            <a:off x="4991773" y="9029869"/>
            <a:ext cx="3303068" cy="1160222"/>
            <a:chOff x="4429922" y="9538185"/>
            <a:chExt cx="4415140" cy="1160222"/>
          </a:xfrm>
        </p:grpSpPr>
        <p:sp>
          <p:nvSpPr>
            <p:cNvPr id="91" name="矩形 90"/>
            <p:cNvSpPr/>
            <p:nvPr/>
          </p:nvSpPr>
          <p:spPr>
            <a:xfrm>
              <a:off x="4429922" y="9538185"/>
              <a:ext cx="4415140" cy="1160222"/>
            </a:xfrm>
            <a:prstGeom prst="rect">
              <a:avLst/>
            </a:prstGeom>
            <a:solidFill>
              <a:schemeClr val="bg2"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372973" y="9538791"/>
              <a:ext cx="2672658" cy="1107857"/>
              <a:chOff x="5438788" y="9282140"/>
              <a:chExt cx="2672658" cy="1107857"/>
            </a:xfrm>
          </p:grpSpPr>
          <p:sp>
            <p:nvSpPr>
              <p:cNvPr id="172" name="文字方塊 171"/>
              <p:cNvSpPr txBox="1"/>
              <p:nvPr/>
            </p:nvSpPr>
            <p:spPr>
              <a:xfrm>
                <a:off x="5438788" y="10020665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定位演算法</a:t>
                </a: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5679104" y="9282140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訊號過濾</a:t>
                </a:r>
              </a:p>
            </p:txBody>
          </p:sp>
          <p:cxnSp>
            <p:nvCxnSpPr>
              <p:cNvPr id="58" name="直線箭頭接點 57"/>
              <p:cNvCxnSpPr/>
              <p:nvPr/>
            </p:nvCxnSpPr>
            <p:spPr>
              <a:xfrm>
                <a:off x="6775117" y="9703837"/>
                <a:ext cx="0" cy="3641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直線箭頭接點 58"/>
          <p:cNvCxnSpPr/>
          <p:nvPr/>
        </p:nvCxnSpPr>
        <p:spPr>
          <a:xfrm>
            <a:off x="6690641" y="8493029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9501611" y="3293121"/>
            <a:ext cx="3913778" cy="2986441"/>
            <a:chOff x="9501611" y="3293119"/>
            <a:chExt cx="3913778" cy="2986441"/>
          </a:xfrm>
        </p:grpSpPr>
        <p:sp>
          <p:nvSpPr>
            <p:cNvPr id="83" name="圓角矩形 82"/>
            <p:cNvSpPr/>
            <p:nvPr/>
          </p:nvSpPr>
          <p:spPr>
            <a:xfrm>
              <a:off x="9676780" y="5332578"/>
              <a:ext cx="3738609" cy="56162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圓角矩形 55"/>
            <p:cNvSpPr/>
            <p:nvPr/>
          </p:nvSpPr>
          <p:spPr>
            <a:xfrm>
              <a:off x="9655084" y="3745396"/>
              <a:ext cx="3744871" cy="499028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字方塊 54"/>
            <p:cNvSpPr txBox="1"/>
            <p:nvPr/>
          </p:nvSpPr>
          <p:spPr>
            <a:xfrm>
              <a:off x="12809780" y="5253776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9953484" y="594797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grpSp>
          <p:nvGrpSpPr>
            <p:cNvPr id="11" name="群組 10"/>
            <p:cNvGrpSpPr/>
            <p:nvPr/>
          </p:nvGrpSpPr>
          <p:grpSpPr>
            <a:xfrm rot="5400000">
              <a:off x="10710787" y="3727714"/>
              <a:ext cx="957582" cy="2043522"/>
              <a:chOff x="3613454" y="1933436"/>
              <a:chExt cx="2073549" cy="1719516"/>
            </a:xfrm>
          </p:grpSpPr>
          <p:cxnSp>
            <p:nvCxnSpPr>
              <p:cNvPr id="131" name="直線箭頭接點 130"/>
              <p:cNvCxnSpPr/>
              <p:nvPr/>
            </p:nvCxnSpPr>
            <p:spPr>
              <a:xfrm>
                <a:off x="3613454" y="1933436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箭頭接點 132"/>
              <p:cNvCxnSpPr/>
              <p:nvPr/>
            </p:nvCxnSpPr>
            <p:spPr>
              <a:xfrm>
                <a:off x="3613454" y="2728775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箭頭接點 133"/>
              <p:cNvCxnSpPr/>
              <p:nvPr/>
            </p:nvCxnSpPr>
            <p:spPr>
              <a:xfrm>
                <a:off x="3613454" y="3600821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箭頭接點 134"/>
              <p:cNvCxnSpPr/>
              <p:nvPr/>
            </p:nvCxnSpPr>
            <p:spPr>
              <a:xfrm>
                <a:off x="3613454" y="1933436"/>
                <a:ext cx="2073549" cy="79533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箭頭接點 136"/>
              <p:cNvCxnSpPr/>
              <p:nvPr/>
            </p:nvCxnSpPr>
            <p:spPr>
              <a:xfrm>
                <a:off x="3613454" y="1933436"/>
                <a:ext cx="2073549" cy="166738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箭頭接點 138"/>
              <p:cNvCxnSpPr/>
              <p:nvPr/>
            </p:nvCxnSpPr>
            <p:spPr>
              <a:xfrm flipV="1">
                <a:off x="3613454" y="1933436"/>
                <a:ext cx="2073549" cy="77586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箭頭接點 140"/>
              <p:cNvCxnSpPr/>
              <p:nvPr/>
            </p:nvCxnSpPr>
            <p:spPr>
              <a:xfrm flipV="1">
                <a:off x="3613454" y="1957543"/>
                <a:ext cx="2027090" cy="164327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箭頭接點 142"/>
              <p:cNvCxnSpPr/>
              <p:nvPr/>
            </p:nvCxnSpPr>
            <p:spPr>
              <a:xfrm>
                <a:off x="3613454" y="2709301"/>
                <a:ext cx="2073549" cy="943651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箭頭接點 144"/>
              <p:cNvCxnSpPr/>
              <p:nvPr/>
            </p:nvCxnSpPr>
            <p:spPr>
              <a:xfrm flipV="1">
                <a:off x="3665794" y="2728775"/>
                <a:ext cx="1978493" cy="872046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字方塊 148"/>
            <p:cNvSpPr txBox="1"/>
            <p:nvPr/>
          </p:nvSpPr>
          <p:spPr>
            <a:xfrm>
              <a:off x="9501611" y="453867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solidFill>
                    <a:schemeClr val="bg1">
                      <a:lumMod val="6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光傳遞</a:t>
              </a:r>
              <a:endPara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099704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193946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cxnSp>
          <p:nvCxnSpPr>
            <p:cNvPr id="80" name="直線箭頭接點 79"/>
            <p:cNvCxnSpPr/>
            <p:nvPr/>
          </p:nvCxnSpPr>
          <p:spPr>
            <a:xfrm>
              <a:off x="12211339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/>
            <p:nvPr/>
          </p:nvCxnSpPr>
          <p:spPr>
            <a:xfrm>
              <a:off x="11298614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/>
            <p:cNvCxnSpPr/>
            <p:nvPr/>
          </p:nvCxnSpPr>
          <p:spPr>
            <a:xfrm>
              <a:off x="10233486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12794347" y="3634231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cxnSp>
          <p:nvCxnSpPr>
            <p:cNvPr id="85" name="直線箭頭接點 84"/>
            <p:cNvCxnSpPr/>
            <p:nvPr/>
          </p:nvCxnSpPr>
          <p:spPr>
            <a:xfrm>
              <a:off x="12184951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/>
            <p:cNvCxnSpPr/>
            <p:nvPr/>
          </p:nvCxnSpPr>
          <p:spPr>
            <a:xfrm>
              <a:off x="11272226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/>
            <p:nvPr/>
          </p:nvCxnSpPr>
          <p:spPr>
            <a:xfrm>
              <a:off x="10207098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/>
            <p:cNvSpPr txBox="1"/>
            <p:nvPr/>
          </p:nvSpPr>
          <p:spPr>
            <a:xfrm>
              <a:off x="9895948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981614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11874791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92" name="文字方塊 91"/>
          <p:cNvSpPr txBox="1"/>
          <p:nvPr/>
        </p:nvSpPr>
        <p:spPr>
          <a:xfrm>
            <a:off x="3652320" y="543254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81570" y="783492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硬體挑選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5523856" y="7111136"/>
            <a:ext cx="218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得到各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95" name="文字方塊 94"/>
          <p:cNvSpPr txBox="1"/>
          <p:nvPr/>
        </p:nvSpPr>
        <p:spPr>
          <a:xfrm>
            <a:off x="5603803" y="139070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設計硬體組態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5241528" y="3563953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進行光通訊編碼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並傳送訊號</a:t>
            </a:r>
          </a:p>
        </p:txBody>
      </p:sp>
      <p:sp>
        <p:nvSpPr>
          <p:cNvPr id="97" name="文字方塊 96"/>
          <p:cNvSpPr txBox="1"/>
          <p:nvPr/>
        </p:nvSpPr>
        <p:spPr>
          <a:xfrm>
            <a:off x="5217718" y="4624711"/>
            <a:ext cx="288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光波傳遞訊號</a:t>
            </a:r>
          </a:p>
        </p:txBody>
      </p:sp>
      <p:sp>
        <p:nvSpPr>
          <p:cNvPr id="98" name="文字方塊 97"/>
          <p:cNvSpPr txBox="1"/>
          <p:nvPr/>
        </p:nvSpPr>
        <p:spPr>
          <a:xfrm>
            <a:off x="5144057" y="5352144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接齁訊號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並進行光通訊解碼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9" name="圓角矩形圖說文字 98"/>
          <p:cNvSpPr/>
          <p:nvPr/>
        </p:nvSpPr>
        <p:spPr>
          <a:xfrm>
            <a:off x="9415348" y="3135995"/>
            <a:ext cx="4274633" cy="5680203"/>
          </a:xfrm>
          <a:prstGeom prst="wedgeRoundRectCallout">
            <a:avLst>
              <a:gd name="adj1" fmla="val -74205"/>
              <a:gd name="adj2" fmla="val -10385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直線箭頭接點 100"/>
          <p:cNvCxnSpPr/>
          <p:nvPr/>
        </p:nvCxnSpPr>
        <p:spPr>
          <a:xfrm>
            <a:off x="6694753" y="6146978"/>
            <a:ext cx="0" cy="874927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/>
          <p:nvPr/>
        </p:nvCxnSpPr>
        <p:spPr>
          <a:xfrm>
            <a:off x="6674796" y="5020225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6662952" y="4276692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2581797" y="2237086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6" name="直線箭頭接點 105"/>
          <p:cNvCxnSpPr/>
          <p:nvPr/>
        </p:nvCxnSpPr>
        <p:spPr>
          <a:xfrm>
            <a:off x="6663069" y="291054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/>
          <p:cNvCxnSpPr/>
          <p:nvPr/>
        </p:nvCxnSpPr>
        <p:spPr>
          <a:xfrm>
            <a:off x="6660027" y="185849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6660027" y="1135402"/>
            <a:ext cx="0" cy="324168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5191241" y="2412178"/>
            <a:ext cx="293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將兩單位放置於量測位置</a:t>
            </a:r>
          </a:p>
        </p:txBody>
      </p:sp>
    </p:spTree>
    <p:extLst>
      <p:ext uri="{BB962C8B-B14F-4D97-AF65-F5344CB8AC3E}">
        <p14:creationId xmlns:p14="http://schemas.microsoft.com/office/powerpoint/2010/main" val="125344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1244907"/>
                  </p:ext>
                </p:extLst>
              </p:nvPr>
            </p:nvGraphicFramePr>
            <p:xfrm>
              <a:off x="6075155" y="3516643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1244907"/>
                  </p:ext>
                </p:extLst>
              </p:nvPr>
            </p:nvGraphicFramePr>
            <p:xfrm>
              <a:off x="6075155" y="3516643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r="-366292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r="-176271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r="-101942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r="-1942" b="-41166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00000" r="-402913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100000" r="-366292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100000" r="-176271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100000" r="-101942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100000" r="-1942" b="-31166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96721" r="-402913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196721" r="-366292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196721" r="-176271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196721" r="-101942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196721" r="-1942" b="-20655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296721" r="-402913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296721" r="-36629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296721" r="-1762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296721" r="-1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296721" r="-1942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78125" r="-402913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378125" r="-36629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378125" r="-1762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378125" r="-1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圓角矩形 5"/>
          <p:cNvSpPr/>
          <p:nvPr/>
        </p:nvSpPr>
        <p:spPr>
          <a:xfrm>
            <a:off x="6646197" y="3373151"/>
            <a:ext cx="551437" cy="211324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/>
          <p:cNvCxnSpPr/>
          <p:nvPr/>
        </p:nvCxnSpPr>
        <p:spPr>
          <a:xfrm>
            <a:off x="6921915" y="5559506"/>
            <a:ext cx="0" cy="475534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689703" y="6108146"/>
                <a:ext cx="30408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：第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𝑙</m:t>
                    </m:r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訊號被幾個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接收到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703" y="6108146"/>
                <a:ext cx="3040897" cy="307777"/>
              </a:xfrm>
              <a:prstGeom prst="rect">
                <a:avLst/>
              </a:prstGeom>
              <a:blipFill rotWithShape="0">
                <a:blip r:embed="rId3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圓角矩形 8"/>
          <p:cNvSpPr/>
          <p:nvPr/>
        </p:nvSpPr>
        <p:spPr>
          <a:xfrm rot="5400000">
            <a:off x="7467703" y="2329443"/>
            <a:ext cx="356773" cy="3504717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6" name="直線箭頭接點 15"/>
          <p:cNvCxnSpPr/>
          <p:nvPr/>
        </p:nvCxnSpPr>
        <p:spPr>
          <a:xfrm>
            <a:off x="9490944" y="4081801"/>
            <a:ext cx="375686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9969490" y="3899271"/>
                <a:ext cx="2895921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e>
                      <m:sub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：第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𝑝</m:t>
                    </m:r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接收到幾個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訊號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490" y="3899271"/>
                <a:ext cx="2895921" cy="324384"/>
              </a:xfrm>
              <a:prstGeom prst="rect">
                <a:avLst/>
              </a:prstGeom>
              <a:blipFill rotWithShape="0">
                <a:blip r:embed="rId4"/>
                <a:stretch>
                  <a:fillRect t="-7547" b="-9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3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6598382" y="5742058"/>
            <a:ext cx="2162847" cy="633107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6340290" y="6527357"/>
            <a:ext cx="2678537" cy="647044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7021265" y="5208639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6880551" y="1167542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p:sp>
        <p:nvSpPr>
          <p:cNvPr id="91" name="矩形 90"/>
          <p:cNvSpPr/>
          <p:nvPr/>
        </p:nvSpPr>
        <p:spPr>
          <a:xfrm>
            <a:off x="5890438" y="5031739"/>
            <a:ext cx="3452353" cy="232249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5533412" y="5894252"/>
            <a:ext cx="4276291" cy="1153161"/>
            <a:chOff x="4541866" y="10441756"/>
            <a:chExt cx="2672658" cy="1153161"/>
          </a:xfrm>
        </p:grpSpPr>
        <p:sp>
          <p:nvSpPr>
            <p:cNvPr id="172" name="文字方塊 171"/>
            <p:cNvSpPr txBox="1"/>
            <p:nvPr/>
          </p:nvSpPr>
          <p:spPr>
            <a:xfrm>
              <a:off x="4541866" y="11225585"/>
              <a:ext cx="2672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定位演算法（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3.3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4782183" y="10441756"/>
              <a:ext cx="2186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訊號過濾（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3.2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cxnSp>
          <p:nvCxnSpPr>
            <p:cNvPr id="58" name="直線箭頭接點 57"/>
            <p:cNvCxnSpPr/>
            <p:nvPr/>
          </p:nvCxnSpPr>
          <p:spPr>
            <a:xfrm>
              <a:off x="5878196" y="10823697"/>
              <a:ext cx="0" cy="364112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字方塊 91"/>
          <p:cNvSpPr txBox="1"/>
          <p:nvPr/>
        </p:nvSpPr>
        <p:spPr>
          <a:xfrm>
            <a:off x="7012159" y="380315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6405786" y="2481537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</a:p>
        </p:txBody>
      </p:sp>
      <p:sp>
        <p:nvSpPr>
          <p:cNvPr id="150" name="矩形 149"/>
          <p:cNvSpPr/>
          <p:nvPr/>
        </p:nvSpPr>
        <p:spPr>
          <a:xfrm>
            <a:off x="5890437" y="999462"/>
            <a:ext cx="3452352" cy="82498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5890437" y="2278974"/>
            <a:ext cx="3452352" cy="84151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5890437" y="3586100"/>
            <a:ext cx="3452352" cy="96463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650292" y="1880220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650292" y="3178368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650292" y="4550738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731007" y="863031"/>
            <a:ext cx="3838570" cy="243715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文字方塊 67"/>
          <p:cNvSpPr txBox="1"/>
          <p:nvPr/>
        </p:nvSpPr>
        <p:spPr>
          <a:xfrm>
            <a:off x="9366173" y="1909640"/>
            <a:ext cx="349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smtClean="0">
                <a:latin typeface="Heiti TC Light" charset="-120"/>
                <a:ea typeface="Heiti TC Light" charset="-120"/>
                <a:cs typeface="Heiti TC Light" charset="-120"/>
              </a:rPr>
              <a:t>系統的限制（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3.1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  <p:cxnSp>
        <p:nvCxnSpPr>
          <p:cNvPr id="69" name="直線箭頭接點 68"/>
          <p:cNvCxnSpPr/>
          <p:nvPr/>
        </p:nvCxnSpPr>
        <p:spPr>
          <a:xfrm>
            <a:off x="9572894" y="2125163"/>
            <a:ext cx="446317" cy="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42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文字方塊 172"/>
          <p:cNvSpPr txBox="1"/>
          <p:nvPr/>
        </p:nvSpPr>
        <p:spPr>
          <a:xfrm>
            <a:off x="2233121" y="2248951"/>
            <a:ext cx="29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求解方位（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3.2.2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1175019" y="47202"/>
            <a:ext cx="471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的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電流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強度資訊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592874" y="2197104"/>
            <a:ext cx="3875378" cy="32856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/>
          <p:cNvCxnSpPr/>
          <p:nvPr/>
        </p:nvCxnSpPr>
        <p:spPr>
          <a:xfrm>
            <a:off x="3535848" y="1739622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2153428" y="5979601"/>
            <a:ext cx="28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求解距離（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3.2.3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74098" y="5929943"/>
            <a:ext cx="3875378" cy="306606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1907581" y="6581076"/>
            <a:ext cx="3256475" cy="805358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座標系中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座標系所在方位</a:t>
            </a:r>
          </a:p>
        </p:txBody>
      </p:sp>
      <p:sp>
        <p:nvSpPr>
          <p:cNvPr id="37" name="矩形 36"/>
          <p:cNvSpPr/>
          <p:nvPr/>
        </p:nvSpPr>
        <p:spPr>
          <a:xfrm>
            <a:off x="1907581" y="7550662"/>
            <a:ext cx="3256475" cy="552647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計算各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的出入射角</a:t>
            </a:r>
          </a:p>
        </p:txBody>
      </p:sp>
      <p:sp>
        <p:nvSpPr>
          <p:cNvPr id="38" name="矩形 37"/>
          <p:cNvSpPr/>
          <p:nvPr/>
        </p:nvSpPr>
        <p:spPr>
          <a:xfrm>
            <a:off x="1907581" y="8289246"/>
            <a:ext cx="3256475" cy="537314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計算距離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859486" y="2855226"/>
            <a:ext cx="3256475" cy="753109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兩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對同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一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的入射角餘弦比值</a:t>
            </a:r>
          </a:p>
        </p:txBody>
      </p:sp>
      <p:sp>
        <p:nvSpPr>
          <p:cNvPr id="40" name="矩形 39"/>
          <p:cNvSpPr/>
          <p:nvPr/>
        </p:nvSpPr>
        <p:spPr>
          <a:xfrm>
            <a:off x="1859485" y="3940088"/>
            <a:ext cx="3256475" cy="599205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用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入射角餘弦比值得到平面</a:t>
            </a:r>
          </a:p>
        </p:txBody>
      </p:sp>
      <p:sp>
        <p:nvSpPr>
          <p:cNvPr id="41" name="矩形 40"/>
          <p:cNvSpPr/>
          <p:nvPr/>
        </p:nvSpPr>
        <p:spPr>
          <a:xfrm>
            <a:off x="1902325" y="4777765"/>
            <a:ext cx="3256475" cy="599205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兩平面交軸為方位</a:t>
            </a:r>
          </a:p>
        </p:txBody>
      </p:sp>
      <p:cxnSp>
        <p:nvCxnSpPr>
          <p:cNvPr id="42" name="直線箭頭接點 41"/>
          <p:cNvCxnSpPr/>
          <p:nvPr/>
        </p:nvCxnSpPr>
        <p:spPr>
          <a:xfrm>
            <a:off x="3568873" y="5530917"/>
            <a:ext cx="0" cy="342628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/>
          <p:cNvCxnSpPr/>
          <p:nvPr/>
        </p:nvCxnSpPr>
        <p:spPr>
          <a:xfrm>
            <a:off x="3562763" y="3609652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/>
          <p:cNvCxnSpPr/>
          <p:nvPr/>
        </p:nvCxnSpPr>
        <p:spPr>
          <a:xfrm>
            <a:off x="3547662" y="455832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/>
          <p:cNvCxnSpPr/>
          <p:nvPr/>
        </p:nvCxnSpPr>
        <p:spPr>
          <a:xfrm>
            <a:off x="3594848" y="725945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3579747" y="803143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2153428" y="1040358"/>
            <a:ext cx="28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3.2.1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74098" y="990700"/>
            <a:ext cx="3875378" cy="668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1" name="直線箭頭接點 30"/>
          <p:cNvCxnSpPr/>
          <p:nvPr/>
        </p:nvCxnSpPr>
        <p:spPr>
          <a:xfrm>
            <a:off x="3508795" y="48426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9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345052"/>
                  </p:ext>
                </p:extLst>
              </p:nvPr>
            </p:nvGraphicFramePr>
            <p:xfrm>
              <a:off x="3443178" y="3506703"/>
              <a:ext cx="9437913" cy="60689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2877"/>
                    <a:gridCol w="1562877"/>
                    <a:gridCol w="1919773"/>
                    <a:gridCol w="1205981"/>
                    <a:gridCol w="2108719"/>
                    <a:gridCol w="1077686"/>
                  </a:tblGrid>
                  <a:tr h="8423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符號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定義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輻射測量學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光度測量學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輻射能量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Joule(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光能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Talbot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Φ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𝑑𝑄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輻射通量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功率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Watt(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𝑊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光通量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Lumen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𝑙𝑚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I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Intensity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輻射強度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𝑊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𝑠𝑟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Intensity</a:t>
                          </a:r>
                        </a:p>
                        <a:p>
                          <a:pPr algn="ctr"/>
                          <a:r>
                            <a:rPr lang="zh-TW" altLang="en-US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Candela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𝑐𝑑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E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Irradiance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輻照度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𝑊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輝度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𝑐𝑑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345052"/>
                  </p:ext>
                </p:extLst>
              </p:nvPr>
            </p:nvGraphicFramePr>
            <p:xfrm>
              <a:off x="538844" y="1535821"/>
              <a:ext cx="9437913" cy="42118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2877"/>
                    <a:gridCol w="1562877"/>
                    <a:gridCol w="1919773"/>
                    <a:gridCol w="1205981"/>
                    <a:gridCol w="2108719"/>
                    <a:gridCol w="1077686"/>
                  </a:tblGrid>
                  <a:tr h="8423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符號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定義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測量學</a:t>
                          </a:r>
                          <a:endParaRPr lang="zh-TW" altLang="en-US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光度測量學</a:t>
                          </a:r>
                          <a:endParaRPr lang="zh-TW" altLang="en-US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89" t="-100000" r="-503891" b="-30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輻射能量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18687" t="-100000" r="-265657" b="-30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光能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Talbot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389" t="-201449" r="-503891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100781" t="-201449" r="-405859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輻射通量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功率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418687" t="-201449" r="-265657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光通量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775706" t="-201449" r="-1695" b="-203623"/>
                          </a:stretch>
                        </a:blipFil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89" t="-299281" r="-503891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100781" t="-299281" r="-405859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Intensity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輻射強度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418687" t="-299281" r="-265657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Intensity</a:t>
                          </a:r>
                        </a:p>
                        <a:p>
                          <a:pPr algn="ctr"/>
                          <a:r>
                            <a:rPr lang="zh-TW" altLang="en-US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775706" t="-299281" r="-1695" b="-102158"/>
                          </a:stretch>
                        </a:blipFil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89" t="-402174" r="-503891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100781" t="-402174" r="-405859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Irradiance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輻照度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418687" t="-402174" r="-265657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輝度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775706" t="-402174" r="-1695" b="-289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830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文字方塊 172"/>
          <p:cNvSpPr txBox="1"/>
          <p:nvPr/>
        </p:nvSpPr>
        <p:spPr>
          <a:xfrm>
            <a:off x="2049069" y="2256323"/>
            <a:ext cx="2962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座標系方位（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3.2.2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1022904" y="49412"/>
            <a:ext cx="4971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的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電流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強度資訊</a:t>
            </a:r>
            <a:endParaRPr kumimoji="1" lang="zh-TW" altLang="en-US" sz="2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592874" y="2197104"/>
            <a:ext cx="3875378" cy="9792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/>
          <p:cNvCxnSpPr/>
          <p:nvPr/>
        </p:nvCxnSpPr>
        <p:spPr>
          <a:xfrm>
            <a:off x="3535848" y="1739622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2153428" y="1040358"/>
            <a:ext cx="28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3.2.1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74098" y="990700"/>
            <a:ext cx="3875378" cy="668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1" name="直線箭頭接點 30"/>
          <p:cNvCxnSpPr/>
          <p:nvPr/>
        </p:nvCxnSpPr>
        <p:spPr>
          <a:xfrm>
            <a:off x="3508795" y="48426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2049069" y="3817435"/>
            <a:ext cx="2962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D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座標系方位（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3.2.3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92874" y="3758216"/>
            <a:ext cx="3875378" cy="9792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7" name="直線箭頭接點 46"/>
          <p:cNvCxnSpPr/>
          <p:nvPr/>
        </p:nvCxnSpPr>
        <p:spPr>
          <a:xfrm>
            <a:off x="3535848" y="3300734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2054354" y="5378547"/>
            <a:ext cx="29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距離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3.2.4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598159" y="5319328"/>
            <a:ext cx="3875378" cy="69200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2" name="直線箭頭接點 51"/>
          <p:cNvCxnSpPr/>
          <p:nvPr/>
        </p:nvCxnSpPr>
        <p:spPr>
          <a:xfrm>
            <a:off x="3541133" y="486184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52"/>
              <p:cNvSpPr txBox="1"/>
              <p:nvPr/>
            </p:nvSpPr>
            <p:spPr>
              <a:xfrm>
                <a:off x="7017380" y="2459839"/>
                <a:ext cx="3400407" cy="1190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利用光傳遞模型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取得距離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TW" altLang="en-US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𝑫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𝒍𝒑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並平均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(3.2.4.2</a:t>
                </a:r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)</a:t>
                </a:r>
                <a:endPara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380" y="2459839"/>
                <a:ext cx="3400407" cy="1190006"/>
              </a:xfrm>
              <a:prstGeom prst="rect">
                <a:avLst/>
              </a:prstGeom>
              <a:blipFill rotWithShape="0">
                <a:blip r:embed="rId2"/>
                <a:stretch>
                  <a:fillRect t="-4103" b="-46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 53"/>
          <p:cNvSpPr/>
          <p:nvPr/>
        </p:nvSpPr>
        <p:spPr>
          <a:xfrm>
            <a:off x="6727177" y="2386293"/>
            <a:ext cx="3875378" cy="12635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/>
              <p:cNvSpPr txBox="1"/>
              <p:nvPr/>
            </p:nvSpPr>
            <p:spPr>
              <a:xfrm>
                <a:off x="6724185" y="746356"/>
                <a:ext cx="3856601" cy="11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計算各硬體之間的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出射角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TW" altLang="en-US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𝜽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𝒍𝒑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與入射角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TW" altLang="en-US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𝝓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𝒍𝒑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(3.2.4.1</a:t>
                </a:r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)</a:t>
                </a:r>
                <a:endPara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185" y="746356"/>
                <a:ext cx="3856601" cy="1197059"/>
              </a:xfrm>
              <a:prstGeom prst="rect">
                <a:avLst/>
              </a:prstGeom>
              <a:blipFill rotWithShape="0">
                <a:blip r:embed="rId3"/>
                <a:stretch>
                  <a:fillRect t="-4061" b="-4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/>
          <p:cNvSpPr/>
          <p:nvPr/>
        </p:nvSpPr>
        <p:spPr>
          <a:xfrm>
            <a:off x="6705409" y="701587"/>
            <a:ext cx="3875378" cy="11826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5" name="直線箭頭接點 64"/>
          <p:cNvCxnSpPr/>
          <p:nvPr/>
        </p:nvCxnSpPr>
        <p:spPr>
          <a:xfrm>
            <a:off x="8685917" y="194501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72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/>
          <p:cNvGrpSpPr/>
          <p:nvPr/>
        </p:nvGrpSpPr>
        <p:grpSpPr>
          <a:xfrm>
            <a:off x="4145656" y="2944924"/>
            <a:ext cx="6109151" cy="1604766"/>
            <a:chOff x="1767121" y="363577"/>
            <a:chExt cx="8115015" cy="1604766"/>
          </a:xfrm>
          <a:solidFill>
            <a:schemeClr val="accent4">
              <a:lumMod val="20000"/>
              <a:lumOff val="80000"/>
              <a:alpha val="43000"/>
            </a:schemeClr>
          </a:solidFill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144454" y="1069082"/>
              <a:ext cx="74103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069872" y="7698970"/>
            <a:ext cx="6166115" cy="1200440"/>
            <a:chOff x="3820030" y="9142485"/>
            <a:chExt cx="8115015" cy="1200440"/>
          </a:xfrm>
          <a:solidFill>
            <a:schemeClr val="accent4">
              <a:lumMod val="20000"/>
              <a:lumOff val="80000"/>
              <a:alpha val="43000"/>
            </a:schemeClr>
          </a:solidFill>
        </p:grpSpPr>
        <p:sp>
          <p:nvSpPr>
            <p:cNvPr id="35" name="矩形 34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423764" y="9247528"/>
              <a:ext cx="4711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3844798" y="9842945"/>
              <a:ext cx="7955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6574698" y="6506831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6430489" y="15440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p:sp>
        <p:nvSpPr>
          <p:cNvPr id="91" name="矩形 90"/>
          <p:cNvSpPr/>
          <p:nvPr/>
        </p:nvSpPr>
        <p:spPr>
          <a:xfrm>
            <a:off x="5443871" y="6329930"/>
            <a:ext cx="3452353" cy="7917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文字方塊 91"/>
          <p:cNvSpPr txBox="1"/>
          <p:nvPr/>
        </p:nvSpPr>
        <p:spPr>
          <a:xfrm>
            <a:off x="5738459" y="5143605"/>
            <a:ext cx="296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模擬光通訊訊號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145655" y="1382235"/>
            <a:ext cx="6090330" cy="120075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5443870" y="4990617"/>
            <a:ext cx="3452352" cy="8114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203725" y="2582992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203725" y="458288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203725" y="5848930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/>
          <p:cNvCxnSpPr/>
          <p:nvPr/>
        </p:nvCxnSpPr>
        <p:spPr>
          <a:xfrm>
            <a:off x="7200230" y="7185501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4969448" y="2090104"/>
            <a:ext cx="421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設定硬體參數、硬體組態、硬體數量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67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/>
          <p:cNvGrpSpPr/>
          <p:nvPr/>
        </p:nvGrpSpPr>
        <p:grpSpPr>
          <a:xfrm>
            <a:off x="4145656" y="2944924"/>
            <a:ext cx="6109151" cy="1604766"/>
            <a:chOff x="1767121" y="363577"/>
            <a:chExt cx="8115015" cy="1604766"/>
          </a:xfrm>
          <a:noFill/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144454" y="1069082"/>
              <a:ext cx="7410353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069872" y="7698970"/>
            <a:ext cx="6166115" cy="1200440"/>
            <a:chOff x="3820030" y="9142485"/>
            <a:chExt cx="8115015" cy="1200440"/>
          </a:xfrm>
          <a:noFill/>
        </p:grpSpPr>
        <p:sp>
          <p:nvSpPr>
            <p:cNvPr id="35" name="矩形 34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460743" y="9248147"/>
              <a:ext cx="471108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3844798" y="9842945"/>
              <a:ext cx="795531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6574698" y="6506831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6430489" y="15440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p:sp>
        <p:nvSpPr>
          <p:cNvPr id="91" name="矩形 90"/>
          <p:cNvSpPr/>
          <p:nvPr/>
        </p:nvSpPr>
        <p:spPr>
          <a:xfrm>
            <a:off x="5443871" y="6329930"/>
            <a:ext cx="3452353" cy="7917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文字方塊 91"/>
          <p:cNvSpPr txBox="1"/>
          <p:nvPr/>
        </p:nvSpPr>
        <p:spPr>
          <a:xfrm>
            <a:off x="5738459" y="5143605"/>
            <a:ext cx="296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模擬光通訊訊號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145655" y="1382235"/>
            <a:ext cx="6090330" cy="120075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5443870" y="4990617"/>
            <a:ext cx="3452352" cy="8114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203725" y="2582992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203725" y="458288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203725" y="5848930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/>
          <p:cNvCxnSpPr/>
          <p:nvPr/>
        </p:nvCxnSpPr>
        <p:spPr>
          <a:xfrm>
            <a:off x="7200230" y="7185501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4969448" y="2090104"/>
            <a:ext cx="421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設定硬體參數、硬體組態、硬體數量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82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1320800" y="974220"/>
            <a:ext cx="9601199" cy="8303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3429000" y="1939142"/>
            <a:ext cx="7086600" cy="6098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4130528" y="2078094"/>
            <a:ext cx="6090330" cy="958768"/>
            <a:chOff x="4130528" y="2146674"/>
            <a:chExt cx="6090330" cy="958768"/>
          </a:xfrm>
        </p:grpSpPr>
        <p:sp>
          <p:nvSpPr>
            <p:cNvPr id="150" name="矩形 149"/>
            <p:cNvSpPr/>
            <p:nvPr/>
          </p:nvSpPr>
          <p:spPr>
            <a:xfrm>
              <a:off x="4130528" y="2146674"/>
              <a:ext cx="6090330" cy="9587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5032407" y="2218586"/>
              <a:ext cx="401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改變系統設計（最佳化變數）</a:t>
              </a: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954319" y="2734550"/>
              <a:ext cx="4217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設定朗博次方、硬體組態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5165574" y="3212610"/>
            <a:ext cx="4006428" cy="19927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4115471" y="197645"/>
            <a:ext cx="6109151" cy="623065"/>
            <a:chOff x="1767121" y="363577"/>
            <a:chExt cx="8115015" cy="1604766"/>
          </a:xfrm>
          <a:noFill/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11890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5596467" y="9408324"/>
            <a:ext cx="3017521" cy="600220"/>
            <a:chOff x="5784695" y="9742705"/>
            <a:chExt cx="3971257" cy="600220"/>
          </a:xfrm>
          <a:noFill/>
        </p:grpSpPr>
        <p:sp>
          <p:nvSpPr>
            <p:cNvPr id="35" name="矩形 34"/>
            <p:cNvSpPr/>
            <p:nvPr/>
          </p:nvSpPr>
          <p:spPr>
            <a:xfrm>
              <a:off x="5784697" y="9742705"/>
              <a:ext cx="3971255" cy="60022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5784695" y="9842945"/>
              <a:ext cx="397125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選擇最合適的硬體數量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群組 5"/>
          <p:cNvGrpSpPr/>
          <p:nvPr/>
        </p:nvGrpSpPr>
        <p:grpSpPr>
          <a:xfrm>
            <a:off x="5402215" y="3439779"/>
            <a:ext cx="3452353" cy="1522098"/>
            <a:chOff x="5402213" y="3851259"/>
            <a:chExt cx="3452353" cy="1522098"/>
          </a:xfrm>
        </p:grpSpPr>
        <p:sp>
          <p:nvSpPr>
            <p:cNvPr id="91" name="矩形 90"/>
            <p:cNvSpPr/>
            <p:nvPr/>
          </p:nvSpPr>
          <p:spPr>
            <a:xfrm>
              <a:off x="5402213" y="4804380"/>
              <a:ext cx="3452353" cy="5689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5402214" y="3851259"/>
              <a:ext cx="3452352" cy="5866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6533040" y="4837543"/>
              <a:ext cx="1461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696803" y="3885797"/>
              <a:ext cx="2961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>
                  <a:latin typeface="Heiti TC Light" charset="-120"/>
                  <a:ea typeface="Heiti TC Light" charset="-120"/>
                  <a:cs typeface="Heiti TC Light" charset="-120"/>
                </a:rPr>
                <a:t>模擬光通訊訊號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109554" y="1123013"/>
            <a:ext cx="6109151" cy="623065"/>
            <a:chOff x="1767121" y="363577"/>
            <a:chExt cx="8115015" cy="1604766"/>
          </a:xfrm>
          <a:noFill/>
        </p:grpSpPr>
        <p:sp>
          <p:nvSpPr>
            <p:cNvPr id="39" name="矩形 38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2144453" y="468620"/>
              <a:ext cx="7410353" cy="11890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設定硬體數量的設計空間</a:t>
              </a:r>
              <a:endParaRPr kumimoji="1" lang="zh-TW" altLang="en-US" sz="2400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109552" y="5398439"/>
            <a:ext cx="6090330" cy="1200757"/>
            <a:chOff x="4085015" y="6427132"/>
            <a:chExt cx="6090330" cy="1200757"/>
          </a:xfrm>
        </p:grpSpPr>
        <p:sp>
          <p:nvSpPr>
            <p:cNvPr id="43" name="矩形 42"/>
            <p:cNvSpPr/>
            <p:nvPr/>
          </p:nvSpPr>
          <p:spPr>
            <a:xfrm>
              <a:off x="4085015" y="6427132"/>
              <a:ext cx="6090330" cy="12007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916312" y="6569988"/>
              <a:ext cx="2453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計算目標函數</a:t>
              </a: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4806492" y="7174509"/>
              <a:ext cx="4643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樣本點中，在誤差容許範圍內的樣本點比例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5196781" y="6927613"/>
            <a:ext cx="3734006" cy="781203"/>
            <a:chOff x="5805183" y="8639740"/>
            <a:chExt cx="2415542" cy="781203"/>
          </a:xfrm>
        </p:grpSpPr>
        <p:sp>
          <p:nvSpPr>
            <p:cNvPr id="2" name="決策 1"/>
            <p:cNvSpPr/>
            <p:nvPr/>
          </p:nvSpPr>
          <p:spPr>
            <a:xfrm>
              <a:off x="5805183" y="8639740"/>
              <a:ext cx="2415542" cy="781203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6138911" y="8826967"/>
              <a:ext cx="1786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是否達到演算法終止條件</a:t>
              </a: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5061123" y="8037231"/>
            <a:ext cx="4005325" cy="1143000"/>
            <a:chOff x="5740655" y="8502580"/>
            <a:chExt cx="2884585" cy="1143000"/>
          </a:xfrm>
        </p:grpSpPr>
        <p:sp>
          <p:nvSpPr>
            <p:cNvPr id="47" name="決策 46"/>
            <p:cNvSpPr/>
            <p:nvPr/>
          </p:nvSpPr>
          <p:spPr>
            <a:xfrm>
              <a:off x="5740655" y="8502580"/>
              <a:ext cx="2884585" cy="1143000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6259907" y="8806185"/>
              <a:ext cx="17860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設計空間中的硬體數量是否都評估完畢</a:t>
              </a:r>
            </a:p>
          </p:txBody>
        </p:sp>
      </p:grpSp>
      <p:sp>
        <p:nvSpPr>
          <p:cNvPr id="4" name="圓角矩形 3"/>
          <p:cNvSpPr/>
          <p:nvPr/>
        </p:nvSpPr>
        <p:spPr>
          <a:xfrm>
            <a:off x="6343564" y="10201608"/>
            <a:ext cx="1388149" cy="51079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TW" altLang="en-US" sz="18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完成</a:t>
            </a:r>
          </a:p>
        </p:txBody>
      </p:sp>
      <p:cxnSp>
        <p:nvCxnSpPr>
          <p:cNvPr id="49" name="直線箭頭接點 48"/>
          <p:cNvCxnSpPr/>
          <p:nvPr/>
        </p:nvCxnSpPr>
        <p:spPr>
          <a:xfrm>
            <a:off x="7063160" y="76147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/>
          <p:cNvCxnSpPr/>
          <p:nvPr/>
        </p:nvCxnSpPr>
        <p:spPr>
          <a:xfrm>
            <a:off x="7067930" y="169863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/>
          <p:cNvCxnSpPr/>
          <p:nvPr/>
        </p:nvCxnSpPr>
        <p:spPr>
          <a:xfrm>
            <a:off x="7063160" y="307199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/>
          <p:cNvCxnSpPr/>
          <p:nvPr/>
        </p:nvCxnSpPr>
        <p:spPr>
          <a:xfrm>
            <a:off x="7063160" y="3990579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/>
          <p:cNvCxnSpPr/>
          <p:nvPr/>
        </p:nvCxnSpPr>
        <p:spPr>
          <a:xfrm>
            <a:off x="7046647" y="49961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/>
          <p:cNvCxnSpPr/>
          <p:nvPr/>
        </p:nvCxnSpPr>
        <p:spPr>
          <a:xfrm>
            <a:off x="7068053" y="6536850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/>
          <p:cNvCxnSpPr/>
          <p:nvPr/>
        </p:nvCxnSpPr>
        <p:spPr>
          <a:xfrm>
            <a:off x="7063160" y="77088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/>
          <p:cNvCxnSpPr/>
          <p:nvPr/>
        </p:nvCxnSpPr>
        <p:spPr>
          <a:xfrm>
            <a:off x="7050916" y="9106243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/>
          <p:cNvCxnSpPr/>
          <p:nvPr/>
        </p:nvCxnSpPr>
        <p:spPr>
          <a:xfrm>
            <a:off x="7022098" y="9877898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/>
        </p:nvGrpSpPr>
        <p:grpSpPr>
          <a:xfrm>
            <a:off x="3823857" y="2459911"/>
            <a:ext cx="1431387" cy="4855029"/>
            <a:chOff x="3823855" y="2524457"/>
            <a:chExt cx="306673" cy="3621357"/>
          </a:xfrm>
        </p:grpSpPr>
        <p:cxnSp>
          <p:nvCxnSpPr>
            <p:cNvPr id="60" name="直線箭頭接點 59"/>
            <p:cNvCxnSpPr/>
            <p:nvPr/>
          </p:nvCxnSpPr>
          <p:spPr>
            <a:xfrm>
              <a:off x="3823855" y="2524457"/>
              <a:ext cx="65704" cy="0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3823855" y="2524457"/>
              <a:ext cx="0" cy="362135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/>
            <p:nvPr/>
          </p:nvCxnSpPr>
          <p:spPr>
            <a:xfrm>
              <a:off x="3823855" y="6145814"/>
              <a:ext cx="3066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字方塊 68"/>
          <p:cNvSpPr txBox="1"/>
          <p:nvPr/>
        </p:nvSpPr>
        <p:spPr>
          <a:xfrm>
            <a:off x="6975285" y="7701067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是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6934718" y="9122877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是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4639883" y="7453394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否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4442017" y="8708600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rPr>
              <a:t>否</a:t>
            </a:r>
          </a:p>
        </p:txBody>
      </p:sp>
      <p:grpSp>
        <p:nvGrpSpPr>
          <p:cNvPr id="83" name="群組 82"/>
          <p:cNvGrpSpPr/>
          <p:nvPr/>
        </p:nvGrpSpPr>
        <p:grpSpPr>
          <a:xfrm>
            <a:off x="2064953" y="1391480"/>
            <a:ext cx="3004968" cy="7217253"/>
            <a:chOff x="3823855" y="2524457"/>
            <a:chExt cx="306673" cy="3621357"/>
          </a:xfrm>
        </p:grpSpPr>
        <p:cxnSp>
          <p:nvCxnSpPr>
            <p:cNvPr id="84" name="直線箭頭接點 83"/>
            <p:cNvCxnSpPr/>
            <p:nvPr/>
          </p:nvCxnSpPr>
          <p:spPr>
            <a:xfrm>
              <a:off x="3823855" y="2524457"/>
              <a:ext cx="208662" cy="0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/>
            <p:nvPr/>
          </p:nvCxnSpPr>
          <p:spPr>
            <a:xfrm>
              <a:off x="3823855" y="2524457"/>
              <a:ext cx="0" cy="362135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>
              <a:off x="3823855" y="6145814"/>
              <a:ext cx="3066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字方塊 86"/>
          <p:cNvSpPr txBox="1"/>
          <p:nvPr/>
        </p:nvSpPr>
        <p:spPr>
          <a:xfrm>
            <a:off x="2087284" y="4563841"/>
            <a:ext cx="134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最佳化</a:t>
            </a:r>
          </a:p>
        </p:txBody>
      </p:sp>
      <p:sp>
        <p:nvSpPr>
          <p:cNvPr id="88" name="文字方塊 87"/>
          <p:cNvSpPr txBox="1"/>
          <p:nvPr/>
        </p:nvSpPr>
        <p:spPr>
          <a:xfrm>
            <a:off x="4227039" y="3775430"/>
            <a:ext cx="1031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定位流程</a:t>
            </a:r>
            <a:endParaRPr kumimoji="1" lang="zh-TW" altLang="en-US" sz="2400" b="1" u="sng" dirty="0">
              <a:solidFill>
                <a:schemeClr val="accent2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289346" y="4661013"/>
            <a:ext cx="1031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硬體數量迭代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62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/>
          <p:cNvSpPr/>
          <p:nvPr/>
        </p:nvSpPr>
        <p:spPr>
          <a:xfrm>
            <a:off x="4947045" y="1727082"/>
            <a:ext cx="3303068" cy="604771"/>
          </a:xfrm>
          <a:prstGeom prst="rect">
            <a:avLst/>
          </a:prstGeom>
          <a:solidFill>
            <a:schemeClr val="accent5">
              <a:lumMod val="40000"/>
              <a:lumOff val="60000"/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2513005" y="6401132"/>
            <a:ext cx="2768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</a:p>
          <a:p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計算演算法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1" name="文字方塊 170"/>
          <p:cNvSpPr txBox="1"/>
          <p:nvPr/>
        </p:nvSpPr>
        <p:spPr>
          <a:xfrm>
            <a:off x="5733532" y="878252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硬體驗證</a:t>
            </a:r>
            <a:endParaRPr kumimoji="1" lang="zh-TW" altLang="en-US" sz="2400" b="1" u="sng" dirty="0">
              <a:solidFill>
                <a:schemeClr val="accent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513006" y="6396938"/>
            <a:ext cx="9683089" cy="100419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文字方塊 91"/>
          <p:cNvSpPr txBox="1"/>
          <p:nvPr/>
        </p:nvSpPr>
        <p:spPr>
          <a:xfrm>
            <a:off x="2566202" y="4589653"/>
            <a:ext cx="2346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</a:p>
          <a:p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</a:p>
          <a:p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量測訊號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046038" y="1827935"/>
            <a:ext cx="29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硬體</a:t>
            </a:r>
            <a:r>
              <a:rPr kumimoji="1" lang="zh-TW" altLang="en-US" sz="1800" smtClean="0">
                <a:latin typeface="Heiti TC Light" charset="-120"/>
                <a:ea typeface="Heiti TC Light" charset="-120"/>
                <a:cs typeface="Heiti TC Light" charset="-120"/>
              </a:rPr>
              <a:t>挑選與建立硬體模組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908679" y="4854959"/>
            <a:ext cx="3303068" cy="736067"/>
            <a:chOff x="4991773" y="3517074"/>
            <a:chExt cx="3303068" cy="736067"/>
          </a:xfrm>
        </p:grpSpPr>
        <p:sp>
          <p:nvSpPr>
            <p:cNvPr id="170" name="矩形 169"/>
            <p:cNvSpPr/>
            <p:nvPr/>
          </p:nvSpPr>
          <p:spPr>
            <a:xfrm>
              <a:off x="4991773" y="3517074"/>
              <a:ext cx="3303068" cy="7360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4991773" y="3563951"/>
              <a:ext cx="327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利用光通訊編解碼得到</a:t>
              </a:r>
              <a:endPara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對各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</a:p>
          </p:txBody>
        </p:sp>
      </p:grpSp>
      <p:sp>
        <p:nvSpPr>
          <p:cNvPr id="104" name="矩形 103"/>
          <p:cNvSpPr/>
          <p:nvPr/>
        </p:nvSpPr>
        <p:spPr>
          <a:xfrm>
            <a:off x="8684200" y="1584311"/>
            <a:ext cx="3303068" cy="895916"/>
          </a:xfrm>
          <a:prstGeom prst="rect">
            <a:avLst/>
          </a:prstGeom>
          <a:solidFill>
            <a:schemeClr val="accent4">
              <a:lumMod val="20000"/>
              <a:lumOff val="80000"/>
              <a:alpha val="71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文字方塊 121"/>
              <p:cNvSpPr txBox="1"/>
              <p:nvPr/>
            </p:nvSpPr>
            <p:spPr>
              <a:xfrm>
                <a:off x="9242508" y="1680855"/>
                <a:ext cx="21864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smtClean="0">
                    <a:latin typeface="Heiti TC Light" charset="-120"/>
                    <a:ea typeface="Heiti TC Light" charset="-120"/>
                    <a:cs typeface="Heiti TC Light" charset="-120"/>
                  </a:rPr>
                  <a:t>設定硬體規格參數與硬體</a:t>
                </a:r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擺法</a:t>
                </a:r>
                <a14:m>
                  <m:oMath xmlns:m="http://schemas.openxmlformats.org/officeDocument/2006/math"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𝑷</m:t>
                    </m:r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,</m:t>
                    </m:r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𝑽</m:t>
                    </m:r>
                  </m:oMath>
                </a14:m>
                <a:endParaRPr kumimoji="1" lang="zh-TW" altLang="en-US" sz="1800" b="1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122" name="文字方塊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508" y="1680855"/>
                <a:ext cx="2186452" cy="646331"/>
              </a:xfrm>
              <a:prstGeom prst="rect">
                <a:avLst/>
              </a:prstGeom>
              <a:blipFill rotWithShape="0">
                <a:blip r:embed="rId2"/>
                <a:stretch>
                  <a:fillRect t="-5660" b="-122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8684200" y="4854959"/>
            <a:ext cx="3303068" cy="745604"/>
            <a:chOff x="8752992" y="3517074"/>
            <a:chExt cx="3303068" cy="745604"/>
          </a:xfrm>
        </p:grpSpPr>
        <p:sp>
          <p:nvSpPr>
            <p:cNvPr id="112" name="矩形 111"/>
            <p:cNvSpPr/>
            <p:nvPr/>
          </p:nvSpPr>
          <p:spPr>
            <a:xfrm>
              <a:off x="8752992" y="3517074"/>
              <a:ext cx="3303068" cy="745604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1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1" name="文字方塊 120"/>
            <p:cNvSpPr txBox="1"/>
            <p:nvPr/>
          </p:nvSpPr>
          <p:spPr>
            <a:xfrm>
              <a:off x="8922333" y="3600581"/>
              <a:ext cx="29643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利用</a:t>
              </a:r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光傳遞模型得到</a:t>
              </a:r>
              <a:endPara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對各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</a:p>
          </p:txBody>
        </p:sp>
      </p:grpSp>
      <p:sp>
        <p:nvSpPr>
          <p:cNvPr id="150" name="矩形 149"/>
          <p:cNvSpPr/>
          <p:nvPr/>
        </p:nvSpPr>
        <p:spPr>
          <a:xfrm>
            <a:off x="2495343" y="1443145"/>
            <a:ext cx="9700752" cy="112266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2495343" y="3009689"/>
            <a:ext cx="9700752" cy="1068503"/>
            <a:chOff x="2495343" y="3247328"/>
            <a:chExt cx="9700752" cy="1068503"/>
          </a:xfrm>
        </p:grpSpPr>
        <p:sp>
          <p:nvSpPr>
            <p:cNvPr id="107" name="矩形 106"/>
            <p:cNvSpPr/>
            <p:nvPr/>
          </p:nvSpPr>
          <p:spPr>
            <a:xfrm>
              <a:off x="4926023" y="3487584"/>
              <a:ext cx="3303068" cy="55914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5" name="文字方塊 104"/>
            <p:cNvSpPr txBox="1"/>
            <p:nvPr/>
          </p:nvSpPr>
          <p:spPr>
            <a:xfrm>
              <a:off x="2513005" y="3297292"/>
              <a:ext cx="24216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Step2.</a:t>
              </a:r>
            </a:p>
            <a:p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擺放</a:t>
              </a:r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於空間中</a:t>
              </a:r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5122449" y="3566980"/>
              <a:ext cx="2934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將</a:t>
              </a:r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兩</a:t>
              </a:r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次系統</a:t>
              </a:r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放置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於量測位置</a:t>
              </a:r>
            </a:p>
          </p:txBody>
        </p:sp>
        <p:sp>
          <p:nvSpPr>
            <p:cNvPr id="100" name="矩形 99"/>
            <p:cNvSpPr/>
            <p:nvPr/>
          </p:nvSpPr>
          <p:spPr>
            <a:xfrm>
              <a:off x="8687242" y="3375755"/>
              <a:ext cx="3303068" cy="782679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1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8" name="文字方塊 137"/>
                <p:cNvSpPr txBox="1"/>
                <p:nvPr/>
              </p:nvSpPr>
              <p:spPr>
                <a:xfrm>
                  <a:off x="8883668" y="3456620"/>
                  <a:ext cx="293490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8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設定兩座標之間的</a:t>
                  </a:r>
                  <a:endPara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algn="ctr"/>
                  <a:r>
                    <a:rPr kumimoji="1" lang="zh-TW" altLang="en-US" sz="18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齊</a:t>
                  </a:r>
                  <a:r>
                    <a:rPr kumimoji="1" lang="zh-TW" altLang="en-US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次轉換矩陣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18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1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18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𝑃𝐿</m:t>
                          </m:r>
                        </m:sup>
                      </m:sSup>
                      <m:r>
                        <a:rPr kumimoji="1" lang="en-US" altLang="zh-TW" sz="1800" b="1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𝑯</m:t>
                      </m:r>
                    </m:oMath>
                  </a14:m>
                  <a:endParaRPr kumimoji="1" lang="zh-TW" altLang="en-US" sz="1800" b="1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138" name="文字方塊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3668" y="3456620"/>
                  <a:ext cx="2934907" cy="64633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4717" b="-122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矩形 150"/>
            <p:cNvSpPr/>
            <p:nvPr/>
          </p:nvSpPr>
          <p:spPr>
            <a:xfrm>
              <a:off x="2495343" y="3247328"/>
              <a:ext cx="9700752" cy="106850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52" name="矩形 151"/>
          <p:cNvSpPr/>
          <p:nvPr/>
        </p:nvSpPr>
        <p:spPr>
          <a:xfrm>
            <a:off x="2513006" y="4554457"/>
            <a:ext cx="9683091" cy="136621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496440" y="258286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496440" y="4146723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593942" y="5989207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字方塊 161"/>
          <p:cNvSpPr txBox="1"/>
          <p:nvPr/>
        </p:nvSpPr>
        <p:spPr>
          <a:xfrm>
            <a:off x="2479390" y="1484447"/>
            <a:ext cx="2931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</a:p>
          <a:p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決定次系統規格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63" name="文字方塊 162"/>
          <p:cNvSpPr txBox="1"/>
          <p:nvPr/>
        </p:nvSpPr>
        <p:spPr>
          <a:xfrm>
            <a:off x="9597945" y="899827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軟體模擬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240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文字方塊 170"/>
          <p:cNvSpPr txBox="1"/>
          <p:nvPr/>
        </p:nvSpPr>
        <p:spPr>
          <a:xfrm>
            <a:off x="5419961" y="1497195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3968625" y="9991600"/>
            <a:ext cx="8115015" cy="708751"/>
            <a:chOff x="3820030" y="9142485"/>
            <a:chExt cx="8115015" cy="1200440"/>
          </a:xfrm>
        </p:grpSpPr>
        <p:sp>
          <p:nvSpPr>
            <p:cNvPr id="153" name="文字方塊 152"/>
            <p:cNvSpPr txBox="1"/>
            <p:nvPr/>
          </p:nvSpPr>
          <p:spPr>
            <a:xfrm>
              <a:off x="5423765" y="9247527"/>
              <a:ext cx="4711085" cy="86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97" name="群組 196"/>
          <p:cNvGrpSpPr/>
          <p:nvPr/>
        </p:nvGrpSpPr>
        <p:grpSpPr>
          <a:xfrm>
            <a:off x="3816226" y="25841"/>
            <a:ext cx="8115015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挑選硬體與設計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與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組態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系統設計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92" name="文字方塊 191"/>
          <p:cNvSpPr txBox="1"/>
          <p:nvPr/>
        </p:nvSpPr>
        <p:spPr>
          <a:xfrm>
            <a:off x="3412323" y="7479990"/>
            <a:ext cx="8922818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得到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對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的電流強度表格</a:t>
            </a:r>
          </a:p>
        </p:txBody>
      </p:sp>
      <p:sp>
        <p:nvSpPr>
          <p:cNvPr id="193" name="矩形 192"/>
          <p:cNvSpPr/>
          <p:nvPr/>
        </p:nvSpPr>
        <p:spPr>
          <a:xfrm>
            <a:off x="1792965" y="1467632"/>
            <a:ext cx="12383219" cy="668418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8107786" y="2007066"/>
            <a:ext cx="5783927" cy="5202301"/>
            <a:chOff x="11788056" y="4776773"/>
            <a:chExt cx="5783927" cy="5202301"/>
          </a:xfrm>
        </p:grpSpPr>
        <p:sp>
          <p:nvSpPr>
            <p:cNvPr id="43" name="矩形 42"/>
            <p:cNvSpPr/>
            <p:nvPr/>
          </p:nvSpPr>
          <p:spPr>
            <a:xfrm>
              <a:off x="11788056" y="4776773"/>
              <a:ext cx="5783927" cy="5202301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5" name="文字方塊 184"/>
            <p:cNvSpPr txBox="1"/>
            <p:nvPr/>
          </p:nvSpPr>
          <p:spPr>
            <a:xfrm>
              <a:off x="11993724" y="6774560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編碼後傳輸訊號</a:t>
              </a:r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11993724" y="8016038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訊號透過光傳播</a:t>
              </a:r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11993724" y="9197929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解碼後得到對應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11993724" y="5536782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2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硬體單位置於空間中</a:t>
              </a:r>
            </a:p>
          </p:txBody>
        </p:sp>
        <p:sp>
          <p:nvSpPr>
            <p:cNvPr id="194" name="文字方塊 193"/>
            <p:cNvSpPr txBox="1"/>
            <p:nvPr/>
          </p:nvSpPr>
          <p:spPr>
            <a:xfrm>
              <a:off x="12324476" y="4782979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>
                  <a:latin typeface="Heiti TC Light" charset="-120"/>
                  <a:ea typeface="Heiti TC Light" charset="-120"/>
                  <a:cs typeface="Heiti TC Light" charset="-120"/>
                </a:rPr>
                <a:t>硬體系統</a:t>
              </a:r>
              <a:endParaRPr kumimoji="1" lang="zh-TW" altLang="en-US" b="1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cxnSp>
          <p:nvCxnSpPr>
            <p:cNvPr id="33" name="直線箭頭接點 32"/>
            <p:cNvCxnSpPr>
              <a:stCxn id="188" idx="2"/>
              <a:endCxn id="185" idx="0"/>
            </p:cNvCxnSpPr>
            <p:nvPr/>
          </p:nvCxnSpPr>
          <p:spPr>
            <a:xfrm>
              <a:off x="14627875" y="5998447"/>
              <a:ext cx="0" cy="77611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箭頭接點 36"/>
            <p:cNvCxnSpPr>
              <a:stCxn id="185" idx="2"/>
              <a:endCxn id="186" idx="0"/>
            </p:cNvCxnSpPr>
            <p:nvPr/>
          </p:nvCxnSpPr>
          <p:spPr>
            <a:xfrm>
              <a:off x="14627875" y="7236225"/>
              <a:ext cx="0" cy="77981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>
              <a:stCxn id="186" idx="2"/>
              <a:endCxn id="187" idx="0"/>
            </p:cNvCxnSpPr>
            <p:nvPr/>
          </p:nvCxnSpPr>
          <p:spPr>
            <a:xfrm>
              <a:off x="14627875" y="8477703"/>
              <a:ext cx="0" cy="720226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群組 23"/>
          <p:cNvGrpSpPr/>
          <p:nvPr/>
        </p:nvGrpSpPr>
        <p:grpSpPr>
          <a:xfrm>
            <a:off x="1963492" y="2028331"/>
            <a:ext cx="5910240" cy="5169407"/>
            <a:chOff x="2171700" y="2736946"/>
            <a:chExt cx="5910240" cy="5169407"/>
          </a:xfrm>
        </p:grpSpPr>
        <p:sp>
          <p:nvSpPr>
            <p:cNvPr id="32" name="矩形 31"/>
            <p:cNvSpPr/>
            <p:nvPr/>
          </p:nvSpPr>
          <p:spPr>
            <a:xfrm>
              <a:off x="2171700" y="2736946"/>
              <a:ext cx="5910240" cy="516940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2415809" y="6343650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利用光傳播模型計算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電流</a:t>
              </a:r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2415809" y="4388780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將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座標系投影至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座標系上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字方塊 180"/>
                <p:cNvSpPr txBox="1"/>
                <p:nvPr/>
              </p:nvSpPr>
              <p:spPr>
                <a:xfrm>
                  <a:off x="2415809" y="5181378"/>
                  <a:ext cx="5400000" cy="8309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求出各</a:t>
                  </a:r>
                  <a:r>
                    <a:rPr kumimoji="1" lang="en-US" altLang="zh-TW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與各</a:t>
                  </a:r>
                  <a:r>
                    <a:rPr kumimoji="1" lang="en-US" altLang="zh-TW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之間的</a:t>
                  </a:r>
                  <a:endPara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algn="ctr"/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距離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𝐷</m:t>
                      </m:r>
                    </m:oMath>
                  </a14:m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與出入射角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𝜃𝜙</m:t>
                      </m:r>
                    </m:oMath>
                  </a14:m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關係</a:t>
                  </a:r>
                </a:p>
              </p:txBody>
            </p:sp>
          </mc:Choice>
          <mc:Fallback xmlns="">
            <p:sp>
              <p:nvSpPr>
                <p:cNvPr id="181" name="文字方塊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5809" y="5181378"/>
                  <a:ext cx="5400000" cy="83099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5882" b="-139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文字方塊 181"/>
            <p:cNvSpPr txBox="1"/>
            <p:nvPr/>
          </p:nvSpPr>
          <p:spPr>
            <a:xfrm>
              <a:off x="2415809" y="7183736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加上誤差</a:t>
              </a:r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2415809" y="3508096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給定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2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座標系於空間中的齊次座標轉換</a:t>
              </a:r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3820334" y="2736946"/>
              <a:ext cx="2590949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Heiti TC Light" charset="-120"/>
                  <a:ea typeface="Heiti TC Light" charset="-120"/>
                  <a:cs typeface="Heiti TC Light" charset="-120"/>
                </a:rPr>
                <a:t>軟體模擬</a:t>
              </a:r>
            </a:p>
          </p:txBody>
        </p:sp>
        <p:cxnSp>
          <p:nvCxnSpPr>
            <p:cNvPr id="51" name="直線箭頭接點 50"/>
            <p:cNvCxnSpPr>
              <a:stCxn id="184" idx="2"/>
              <a:endCxn id="180" idx="0"/>
            </p:cNvCxnSpPr>
            <p:nvPr/>
          </p:nvCxnSpPr>
          <p:spPr>
            <a:xfrm>
              <a:off x="5115809" y="3969761"/>
              <a:ext cx="0" cy="419019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>
              <a:stCxn id="180" idx="2"/>
              <a:endCxn id="181" idx="0"/>
            </p:cNvCxnSpPr>
            <p:nvPr/>
          </p:nvCxnSpPr>
          <p:spPr>
            <a:xfrm>
              <a:off x="5115809" y="4850445"/>
              <a:ext cx="0" cy="33093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>
              <a:stCxn id="181" idx="2"/>
              <a:endCxn id="179" idx="0"/>
            </p:cNvCxnSpPr>
            <p:nvPr/>
          </p:nvCxnSpPr>
          <p:spPr>
            <a:xfrm>
              <a:off x="5115809" y="6012375"/>
              <a:ext cx="0" cy="331275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/>
            <p:cNvCxnSpPr>
              <a:stCxn id="179" idx="2"/>
              <a:endCxn id="182" idx="0"/>
            </p:cNvCxnSpPr>
            <p:nvPr/>
          </p:nvCxnSpPr>
          <p:spPr>
            <a:xfrm>
              <a:off x="5115809" y="6805315"/>
              <a:ext cx="0" cy="378421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直線箭頭接點 79"/>
          <p:cNvCxnSpPr>
            <a:stCxn id="182" idx="2"/>
          </p:cNvCxnSpPr>
          <p:nvPr/>
        </p:nvCxnSpPr>
        <p:spPr>
          <a:xfrm>
            <a:off x="4907601" y="6936786"/>
            <a:ext cx="0" cy="674797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>
            <a:off x="10947603" y="6943788"/>
            <a:ext cx="0" cy="600252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/>
          <p:cNvCxnSpPr/>
          <p:nvPr/>
        </p:nvCxnSpPr>
        <p:spPr>
          <a:xfrm>
            <a:off x="7873733" y="8014128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/>
          <p:cNvCxnSpPr/>
          <p:nvPr/>
        </p:nvCxnSpPr>
        <p:spPr>
          <a:xfrm>
            <a:off x="7921595" y="113246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968626" y="8579991"/>
            <a:ext cx="81150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145156" y="9757884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>
            <a:off x="7873733" y="9636264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05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群組 23"/>
          <p:cNvGrpSpPr/>
          <p:nvPr/>
        </p:nvGrpSpPr>
        <p:grpSpPr>
          <a:xfrm>
            <a:off x="1963492" y="2028331"/>
            <a:ext cx="5910240" cy="5169407"/>
            <a:chOff x="2171700" y="2736946"/>
            <a:chExt cx="5910240" cy="5169407"/>
          </a:xfrm>
        </p:grpSpPr>
        <p:sp>
          <p:nvSpPr>
            <p:cNvPr id="32" name="矩形 31"/>
            <p:cNvSpPr/>
            <p:nvPr/>
          </p:nvSpPr>
          <p:spPr>
            <a:xfrm>
              <a:off x="2171700" y="2736946"/>
              <a:ext cx="5910240" cy="516940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2415809" y="6343650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利用光傳播模型計算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電流</a:t>
              </a:r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2171700" y="4344737"/>
              <a:ext cx="586995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將</a:t>
              </a:r>
              <a:r>
                <a:rPr kumimoji="1" lang="en-US" altLang="zh-TW" sz="2400" dirty="0" smtClean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 smtClean="0">
                  <a:latin typeface="Heiti TC Light" charset="-120"/>
                  <a:ea typeface="Heiti TC Light" charset="-120"/>
                  <a:cs typeface="Heiti TC Light" charset="-120"/>
                </a:rPr>
                <a:t>硬體位置與指向投影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至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座標系上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1" name="文字方塊 180"/>
                <p:cNvSpPr txBox="1"/>
                <p:nvPr/>
              </p:nvSpPr>
              <p:spPr>
                <a:xfrm>
                  <a:off x="2415809" y="5167111"/>
                  <a:ext cx="5400000" cy="85953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kumimoji="1" lang="zh-TW" altLang="en-US" sz="24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求出各</a:t>
                  </a:r>
                  <a:r>
                    <a:rPr kumimoji="1" lang="en-US" altLang="zh-TW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與各</a:t>
                  </a:r>
                  <a:r>
                    <a:rPr kumimoji="1" lang="en-US" altLang="zh-TW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之間的</a:t>
                  </a:r>
                  <a:endPara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algn="ctr"/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距離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𝑙𝑝</m:t>
                          </m:r>
                        </m:sub>
                      </m:sSub>
                    </m:oMath>
                  </a14:m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與出入射角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𝑙𝑝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𝑙𝑝</m:t>
                          </m:r>
                        </m:sub>
                      </m:sSub>
                    </m:oMath>
                  </a14:m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關係</a:t>
                  </a:r>
                </a:p>
              </p:txBody>
            </p:sp>
          </mc:Choice>
          <mc:Fallback>
            <p:sp>
              <p:nvSpPr>
                <p:cNvPr id="181" name="文字方塊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5809" y="5167111"/>
                  <a:ext cx="5400000" cy="85953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4965" b="-1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文字方塊 181"/>
            <p:cNvSpPr txBox="1"/>
            <p:nvPr/>
          </p:nvSpPr>
          <p:spPr>
            <a:xfrm>
              <a:off x="2415809" y="7183736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 smtClean="0">
                  <a:latin typeface="Heiti TC Light" charset="-120"/>
                  <a:ea typeface="Heiti TC Light" charset="-120"/>
                  <a:cs typeface="Heiti TC Light" charset="-120"/>
                </a:rPr>
                <a:t>加上</a:t>
              </a:r>
              <a:r>
                <a:rPr kumimoji="1" lang="zh-TW" altLang="en-US" sz="2400" dirty="0" smtClean="0">
                  <a:latin typeface="Heiti TC Light" charset="-120"/>
                  <a:ea typeface="Heiti TC Light" charset="-120"/>
                  <a:cs typeface="Heiti TC Light" charset="-120"/>
                </a:rPr>
                <a:t>模擬的硬體</a:t>
              </a:r>
              <a:r>
                <a:rPr kumimoji="1" lang="zh-TW" altLang="en-US" sz="2400" dirty="0" smtClean="0">
                  <a:latin typeface="Heiti TC Light" charset="-120"/>
                  <a:ea typeface="Heiti TC Light" charset="-120"/>
                  <a:cs typeface="Heiti TC Light" charset="-120"/>
                </a:rPr>
                <a:t>誤差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2415809" y="3508096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給定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2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座標系於空間中的齊次座標轉換</a:t>
              </a:r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3820334" y="2736946"/>
              <a:ext cx="2590949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Heiti TC Light" charset="-120"/>
                  <a:ea typeface="Heiti TC Light" charset="-120"/>
                  <a:cs typeface="Heiti TC Light" charset="-120"/>
                </a:rPr>
                <a:t>軟體模擬</a:t>
              </a:r>
            </a:p>
          </p:txBody>
        </p:sp>
        <p:cxnSp>
          <p:nvCxnSpPr>
            <p:cNvPr id="51" name="直線箭頭接點 50"/>
            <p:cNvCxnSpPr>
              <a:stCxn id="184" idx="2"/>
              <a:endCxn id="180" idx="0"/>
            </p:cNvCxnSpPr>
            <p:nvPr/>
          </p:nvCxnSpPr>
          <p:spPr>
            <a:xfrm flipH="1">
              <a:off x="5106678" y="3969761"/>
              <a:ext cx="9131" cy="374976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>
              <a:stCxn id="180" idx="2"/>
              <a:endCxn id="181" idx="0"/>
            </p:cNvCxnSpPr>
            <p:nvPr/>
          </p:nvCxnSpPr>
          <p:spPr>
            <a:xfrm>
              <a:off x="5106678" y="4806402"/>
              <a:ext cx="9131" cy="360709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>
              <a:stCxn id="181" idx="2"/>
              <a:endCxn id="179" idx="0"/>
            </p:cNvCxnSpPr>
            <p:nvPr/>
          </p:nvCxnSpPr>
          <p:spPr>
            <a:xfrm>
              <a:off x="5115809" y="6026642"/>
              <a:ext cx="0" cy="317008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/>
            <p:cNvCxnSpPr>
              <a:stCxn id="179" idx="2"/>
              <a:endCxn id="182" idx="0"/>
            </p:cNvCxnSpPr>
            <p:nvPr/>
          </p:nvCxnSpPr>
          <p:spPr>
            <a:xfrm>
              <a:off x="5115809" y="6805315"/>
              <a:ext cx="0" cy="378421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805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文字方塊 170"/>
          <p:cNvSpPr txBox="1"/>
          <p:nvPr/>
        </p:nvSpPr>
        <p:spPr>
          <a:xfrm>
            <a:off x="5572358" y="3510449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1463041" y="8928100"/>
            <a:ext cx="13106982" cy="708751"/>
            <a:chOff x="3820030" y="9142485"/>
            <a:chExt cx="8115015" cy="1200440"/>
          </a:xfrm>
        </p:grpSpPr>
        <p:sp>
          <p:nvSpPr>
            <p:cNvPr id="153" name="文字方塊 152"/>
            <p:cNvSpPr txBox="1"/>
            <p:nvPr/>
          </p:nvSpPr>
          <p:spPr>
            <a:xfrm>
              <a:off x="5546808" y="9325346"/>
              <a:ext cx="4711085" cy="86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97" name="群組 196"/>
          <p:cNvGrpSpPr/>
          <p:nvPr/>
        </p:nvGrpSpPr>
        <p:grpSpPr>
          <a:xfrm>
            <a:off x="1463041" y="74777"/>
            <a:ext cx="13106983" cy="1529825"/>
            <a:chOff x="1767121" y="363577"/>
            <a:chExt cx="8115015" cy="1077064"/>
          </a:xfrm>
        </p:grpSpPr>
        <p:sp>
          <p:nvSpPr>
            <p:cNvPr id="190" name="文字方塊 189"/>
            <p:cNvSpPr txBox="1"/>
            <p:nvPr/>
          </p:nvSpPr>
          <p:spPr>
            <a:xfrm>
              <a:off x="3370856" y="468620"/>
              <a:ext cx="4711085" cy="359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系統設計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93" name="矩形 192"/>
          <p:cNvSpPr/>
          <p:nvPr/>
        </p:nvSpPr>
        <p:spPr>
          <a:xfrm>
            <a:off x="1463040" y="3558793"/>
            <a:ext cx="13106983" cy="377618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2" name="直線箭頭接點 81"/>
          <p:cNvCxnSpPr/>
          <p:nvPr/>
        </p:nvCxnSpPr>
        <p:spPr>
          <a:xfrm>
            <a:off x="7974884" y="7201750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/>
          <p:cNvCxnSpPr/>
          <p:nvPr/>
        </p:nvCxnSpPr>
        <p:spPr>
          <a:xfrm>
            <a:off x="7921595" y="145250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1463041" y="7516493"/>
            <a:ext cx="13106983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145156" y="9757884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>
            <a:off x="8056611" y="8572766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群組 54"/>
          <p:cNvGrpSpPr/>
          <p:nvPr/>
        </p:nvGrpSpPr>
        <p:grpSpPr>
          <a:xfrm>
            <a:off x="1463040" y="1757002"/>
            <a:ext cx="13106983" cy="1583013"/>
            <a:chOff x="3820030" y="9142485"/>
            <a:chExt cx="8115015" cy="752119"/>
          </a:xfrm>
        </p:grpSpPr>
        <p:sp>
          <p:nvSpPr>
            <p:cNvPr id="56" name="文字方塊 55"/>
            <p:cNvSpPr txBox="1"/>
            <p:nvPr/>
          </p:nvSpPr>
          <p:spPr>
            <a:xfrm>
              <a:off x="5423765" y="9247528"/>
              <a:ext cx="4711085" cy="24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量測與目標單位放置於空間中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3820030" y="9142485"/>
              <a:ext cx="8115015" cy="75211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61" name="直線箭頭接點 60"/>
          <p:cNvCxnSpPr/>
          <p:nvPr/>
        </p:nvCxnSpPr>
        <p:spPr>
          <a:xfrm>
            <a:off x="7921597" y="3157299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1737198" y="757524"/>
            <a:ext cx="5910240" cy="760883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設定硬體參數與硬體在各自座標系的組態</a:t>
            </a:r>
            <a:endParaRPr kumimoji="1"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381929" y="782706"/>
            <a:ext cx="5783927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挑選與購買硬體，並依照組態固定硬體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/>
              <p:cNvSpPr/>
              <p:nvPr/>
            </p:nvSpPr>
            <p:spPr>
              <a:xfrm>
                <a:off x="1784804" y="2532399"/>
                <a:ext cx="5910240" cy="7608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2400" dirty="0">
                    <a:latin typeface="Microsoft JhengHei" charset="-120"/>
                    <a:ea typeface="Microsoft JhengHei" charset="-120"/>
                    <a:cs typeface="Microsoft JhengHei" charset="-120"/>
                  </a:rPr>
                  <a:t>設定兩座標系之間的座標轉換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</m:ctrlPr>
                      </m:sSupPr>
                      <m:e>
                        <m:r>
                          <a:rPr kumimoji="1" lang="zh-TW" altLang="en-US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  <m:t>關係</m:t>
                        </m:r>
                      </m:e>
                      <m:sup>
                        <m:r>
                          <a:rPr kumimoji="1" lang="en-US" altLang="zh-TW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  <m:t>𝑃𝐿</m:t>
                        </m:r>
                      </m:sup>
                    </m:sSup>
                    <m:r>
                      <a:rPr kumimoji="1" lang="en-US" altLang="zh-TW" sz="2400" b="1" i="1">
                        <a:latin typeface="Cambria Math" charset="0"/>
                        <a:ea typeface="Microsoft JhengHei" charset="-120"/>
                        <a:cs typeface="Microsoft JhengHei" charset="-120"/>
                      </a:rPr>
                      <m:t>𝑯</m:t>
                    </m:r>
                  </m:oMath>
                </a14:m>
                <a:endParaRPr kumimoji="1" lang="en-US" altLang="zh-TW" sz="2400" b="1" dirty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</mc:Choice>
        <mc:Fallback xmlns=""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804" y="2532399"/>
                <a:ext cx="5910240" cy="7608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矩形 105"/>
          <p:cNvSpPr/>
          <p:nvPr/>
        </p:nvSpPr>
        <p:spPr>
          <a:xfrm>
            <a:off x="8429535" y="2557581"/>
            <a:ext cx="5783927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將兩單位放置於空間中</a:t>
            </a:r>
          </a:p>
        </p:txBody>
      </p:sp>
      <p:sp>
        <p:nvSpPr>
          <p:cNvPr id="109" name="文字方塊 108"/>
          <p:cNvSpPr txBox="1"/>
          <p:nvPr/>
        </p:nvSpPr>
        <p:spPr>
          <a:xfrm>
            <a:off x="8449141" y="4216423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編碼後傳輸訊號</a:t>
            </a:r>
          </a:p>
        </p:txBody>
      </p:sp>
      <p:sp>
        <p:nvSpPr>
          <p:cNvPr id="110" name="文字方塊 109"/>
          <p:cNvSpPr txBox="1"/>
          <p:nvPr/>
        </p:nvSpPr>
        <p:spPr>
          <a:xfrm>
            <a:off x="8449141" y="5350037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訊號透過光傳播</a:t>
            </a:r>
          </a:p>
        </p:txBody>
      </p:sp>
      <p:sp>
        <p:nvSpPr>
          <p:cNvPr id="111" name="文字方塊 110"/>
          <p:cNvSpPr txBox="1"/>
          <p:nvPr/>
        </p:nvSpPr>
        <p:spPr>
          <a:xfrm>
            <a:off x="8449141" y="6531928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解碼後得到對應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113" name="文字方塊 112"/>
          <p:cNvSpPr txBox="1"/>
          <p:nvPr/>
        </p:nvSpPr>
        <p:spPr>
          <a:xfrm>
            <a:off x="1784804" y="5913768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利用光傳播模型計算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電流</a:t>
            </a:r>
          </a:p>
        </p:txBody>
      </p:sp>
      <p:sp>
        <p:nvSpPr>
          <p:cNvPr id="114" name="文字方塊 113"/>
          <p:cNvSpPr txBox="1"/>
          <p:nvPr/>
        </p:nvSpPr>
        <p:spPr>
          <a:xfrm>
            <a:off x="1784804" y="4118050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將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座標系投影至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座標系上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/>
              <p:cNvSpPr txBox="1"/>
              <p:nvPr/>
            </p:nvSpPr>
            <p:spPr>
              <a:xfrm>
                <a:off x="1784804" y="4834081"/>
                <a:ext cx="5910240" cy="828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求出各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之間的</a:t>
                </a:r>
                <a:endPara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距離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𝐷</m:t>
                    </m:r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與出入射角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𝜃𝜙</m:t>
                    </m:r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關係</a:t>
                </a:r>
              </a:p>
            </p:txBody>
          </p:sp>
        </mc:Choice>
        <mc:Fallback xmlns="">
          <p:sp>
            <p:nvSpPr>
              <p:cNvPr id="115" name="文字方塊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804" y="4834081"/>
                <a:ext cx="5910240" cy="828000"/>
              </a:xfrm>
              <a:prstGeom prst="rect">
                <a:avLst/>
              </a:prstGeom>
              <a:blipFill rotWithShape="0">
                <a:blip r:embed="rId3"/>
                <a:stretch>
                  <a:fillRect t="-5072" b="-13043"/>
                </a:stretch>
              </a:blip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文字方塊 115"/>
          <p:cNvSpPr txBox="1"/>
          <p:nvPr/>
        </p:nvSpPr>
        <p:spPr>
          <a:xfrm>
            <a:off x="1784804" y="6640531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加上誤差</a:t>
            </a:r>
          </a:p>
        </p:txBody>
      </p:sp>
      <p:cxnSp>
        <p:nvCxnSpPr>
          <p:cNvPr id="117" name="直線箭頭接點 116"/>
          <p:cNvCxnSpPr/>
          <p:nvPr/>
        </p:nvCxnSpPr>
        <p:spPr>
          <a:xfrm>
            <a:off x="4907601" y="4593612"/>
            <a:ext cx="0" cy="268684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箭頭接點 117"/>
          <p:cNvCxnSpPr/>
          <p:nvPr/>
        </p:nvCxnSpPr>
        <p:spPr>
          <a:xfrm>
            <a:off x="4907601" y="5657178"/>
            <a:ext cx="0" cy="25576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箭頭接點 118"/>
          <p:cNvCxnSpPr/>
          <p:nvPr/>
        </p:nvCxnSpPr>
        <p:spPr>
          <a:xfrm>
            <a:off x="4907601" y="6423898"/>
            <a:ext cx="0" cy="256108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箭頭接點 119"/>
          <p:cNvCxnSpPr>
            <a:stCxn id="110" idx="2"/>
            <a:endCxn id="111" idx="0"/>
          </p:cNvCxnSpPr>
          <p:nvPr/>
        </p:nvCxnSpPr>
        <p:spPr>
          <a:xfrm>
            <a:off x="11331300" y="5811700"/>
            <a:ext cx="0" cy="72022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120"/>
          <p:cNvCxnSpPr/>
          <p:nvPr/>
        </p:nvCxnSpPr>
        <p:spPr>
          <a:xfrm>
            <a:off x="11362140" y="4758979"/>
            <a:ext cx="0" cy="46189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箭頭接點 121"/>
          <p:cNvCxnSpPr/>
          <p:nvPr/>
        </p:nvCxnSpPr>
        <p:spPr>
          <a:xfrm>
            <a:off x="11483700" y="6093270"/>
            <a:ext cx="0" cy="46189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/>
          <p:cNvSpPr/>
          <p:nvPr/>
        </p:nvSpPr>
        <p:spPr>
          <a:xfrm>
            <a:off x="15381148" y="169363"/>
            <a:ext cx="2392753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>
                <a:latin typeface="Microsoft JhengHei" charset="-120"/>
                <a:ea typeface="Microsoft JhengHei" charset="-120"/>
                <a:cs typeface="Microsoft JhengHei" charset="-120"/>
              </a:rPr>
              <a:t>硬體系統</a:t>
            </a:r>
            <a:endParaRPr kumimoji="1"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15381147" y="1159621"/>
            <a:ext cx="2392753" cy="760883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>
                <a:latin typeface="Microsoft JhengHei" charset="-120"/>
                <a:ea typeface="Microsoft JhengHei" charset="-120"/>
                <a:cs typeface="Microsoft JhengHei" charset="-120"/>
              </a:rPr>
              <a:t> 軟體模擬</a:t>
            </a:r>
            <a:endParaRPr kumimoji="1"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7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/>
          <p:cNvSpPr/>
          <p:nvPr/>
        </p:nvSpPr>
        <p:spPr>
          <a:xfrm>
            <a:off x="3543324" y="4053366"/>
            <a:ext cx="6867859" cy="2813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模擬光通訊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50230" y="2030935"/>
            <a:ext cx="9239791" cy="17722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設計系統</a:t>
            </a:r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>
            <a:off x="7071245" y="2516770"/>
            <a:ext cx="4291560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5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設定硬體組態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86" name="直線箭頭接點 85"/>
          <p:cNvCxnSpPr/>
          <p:nvPr/>
        </p:nvCxnSpPr>
        <p:spPr>
          <a:xfrm>
            <a:off x="7070649" y="1698474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871337" y="7032801"/>
            <a:ext cx="61661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2498512" y="2519419"/>
            <a:ext cx="4291560" cy="1077405"/>
            <a:chOff x="1767121" y="363577"/>
            <a:chExt cx="8115015" cy="1077405"/>
          </a:xfrm>
        </p:grpSpPr>
        <p:sp>
          <p:nvSpPr>
            <p:cNvPr id="53" name="文字方塊 5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選擇硬體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3907722" y="4627472"/>
            <a:ext cx="6109151" cy="2008351"/>
            <a:chOff x="1767121" y="363577"/>
            <a:chExt cx="8115015" cy="2008351"/>
          </a:xfrm>
        </p:grpSpPr>
        <p:sp>
          <p:nvSpPr>
            <p:cNvPr id="69" name="文字方塊 68"/>
            <p:cNvSpPr txBox="1"/>
            <p:nvPr/>
          </p:nvSpPr>
          <p:spPr>
            <a:xfrm>
              <a:off x="2144454" y="1069082"/>
              <a:ext cx="74103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利用硬體組態與各樣本點的座標轉換，以及光傳播模型，計算出電流強度，並加上硬體誤差</a:t>
              </a: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2144452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計算各樣本點上的電流強度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67121" y="363577"/>
              <a:ext cx="8115015" cy="20083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4126836" y="93706"/>
            <a:ext cx="6109151" cy="1604766"/>
            <a:chOff x="1767121" y="363577"/>
            <a:chExt cx="8115015" cy="1604766"/>
          </a:xfrm>
        </p:grpSpPr>
        <p:sp>
          <p:nvSpPr>
            <p:cNvPr id="87" name="文字方塊 86"/>
            <p:cNvSpPr txBox="1"/>
            <p:nvPr/>
          </p:nvSpPr>
          <p:spPr>
            <a:xfrm>
              <a:off x="2144454" y="1069082"/>
              <a:ext cx="7410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2144453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3871337" y="8970232"/>
            <a:ext cx="6166115" cy="1200440"/>
            <a:chOff x="3820030" y="9142485"/>
            <a:chExt cx="8115015" cy="1200440"/>
          </a:xfrm>
        </p:grpSpPr>
        <p:sp>
          <p:nvSpPr>
            <p:cNvPr id="96" name="文字方塊 95"/>
            <p:cNvSpPr txBox="1"/>
            <p:nvPr/>
          </p:nvSpPr>
          <p:spPr>
            <a:xfrm>
              <a:off x="5423764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97" name="矩形 96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cxnSp>
        <p:nvCxnSpPr>
          <p:cNvPr id="100" name="直線箭頭接點 99"/>
          <p:cNvCxnSpPr/>
          <p:nvPr/>
        </p:nvCxnSpPr>
        <p:spPr>
          <a:xfrm>
            <a:off x="6969527" y="370353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/>
          <p:cNvCxnSpPr/>
          <p:nvPr/>
        </p:nvCxnSpPr>
        <p:spPr>
          <a:xfrm>
            <a:off x="6969527" y="6698798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>
            <a:endCxn id="97" idx="0"/>
          </p:cNvCxnSpPr>
          <p:nvPr/>
        </p:nvCxnSpPr>
        <p:spPr>
          <a:xfrm flipH="1">
            <a:off x="6954393" y="8210083"/>
            <a:ext cx="14538" cy="760151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60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/>
          <p:cNvSpPr/>
          <p:nvPr/>
        </p:nvSpPr>
        <p:spPr>
          <a:xfrm>
            <a:off x="3543324" y="4053366"/>
            <a:ext cx="6867859" cy="2813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模擬光通訊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50230" y="2030935"/>
            <a:ext cx="9239791" cy="17722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設計系統</a:t>
            </a:r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>
            <a:off x="7071245" y="2516770"/>
            <a:ext cx="4291560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5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設定硬體組態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86" name="直線箭頭接點 85"/>
          <p:cNvCxnSpPr/>
          <p:nvPr/>
        </p:nvCxnSpPr>
        <p:spPr>
          <a:xfrm>
            <a:off x="7070649" y="1698474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871337" y="7032801"/>
            <a:ext cx="61661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 flipV="1">
            <a:off x="1375349" y="3001656"/>
            <a:ext cx="974879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/>
          <p:cNvGrpSpPr/>
          <p:nvPr/>
        </p:nvGrpSpPr>
        <p:grpSpPr>
          <a:xfrm>
            <a:off x="2498512" y="2519419"/>
            <a:ext cx="4291560" cy="1077405"/>
            <a:chOff x="1767121" y="363577"/>
            <a:chExt cx="8115015" cy="1077405"/>
          </a:xfrm>
        </p:grpSpPr>
        <p:sp>
          <p:nvSpPr>
            <p:cNvPr id="53" name="文字方塊 5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選擇硬體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3907722" y="4627472"/>
            <a:ext cx="6109151" cy="2008351"/>
            <a:chOff x="1767121" y="363577"/>
            <a:chExt cx="8115015" cy="2008351"/>
          </a:xfrm>
        </p:grpSpPr>
        <p:sp>
          <p:nvSpPr>
            <p:cNvPr id="69" name="文字方塊 68"/>
            <p:cNvSpPr txBox="1"/>
            <p:nvPr/>
          </p:nvSpPr>
          <p:spPr>
            <a:xfrm>
              <a:off x="2144454" y="1069082"/>
              <a:ext cx="74103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利用硬體組態與各樣本點的座標轉換，以及光傳播模型，計算出電流強度，並加上硬體誤差</a:t>
              </a: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2144452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計算各樣本點上的電流強度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67121" y="363577"/>
              <a:ext cx="8115015" cy="20083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4126836" y="93706"/>
            <a:ext cx="6109151" cy="1604766"/>
            <a:chOff x="1767121" y="363577"/>
            <a:chExt cx="8115015" cy="1604766"/>
          </a:xfrm>
        </p:grpSpPr>
        <p:sp>
          <p:nvSpPr>
            <p:cNvPr id="87" name="文字方塊 86"/>
            <p:cNvSpPr txBox="1"/>
            <p:nvPr/>
          </p:nvSpPr>
          <p:spPr>
            <a:xfrm>
              <a:off x="2144454" y="1069082"/>
              <a:ext cx="7410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2144453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3871337" y="8535892"/>
            <a:ext cx="6166115" cy="1200440"/>
            <a:chOff x="3820030" y="9142485"/>
            <a:chExt cx="8115015" cy="1200440"/>
          </a:xfrm>
        </p:grpSpPr>
        <p:sp>
          <p:nvSpPr>
            <p:cNvPr id="96" name="文字方塊 95"/>
            <p:cNvSpPr txBox="1"/>
            <p:nvPr/>
          </p:nvSpPr>
          <p:spPr>
            <a:xfrm>
              <a:off x="5423764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97" name="矩形 96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cxnSp>
        <p:nvCxnSpPr>
          <p:cNvPr id="100" name="直線箭頭接點 99"/>
          <p:cNvCxnSpPr/>
          <p:nvPr/>
        </p:nvCxnSpPr>
        <p:spPr>
          <a:xfrm>
            <a:off x="6969527" y="370353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/>
          <p:cNvCxnSpPr/>
          <p:nvPr/>
        </p:nvCxnSpPr>
        <p:spPr>
          <a:xfrm>
            <a:off x="6969527" y="6698798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>
            <a:endCxn id="97" idx="0"/>
          </p:cNvCxnSpPr>
          <p:nvPr/>
        </p:nvCxnSpPr>
        <p:spPr>
          <a:xfrm flipH="1">
            <a:off x="6954395" y="8179950"/>
            <a:ext cx="6807" cy="35594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 flipH="1">
            <a:off x="-224851" y="9673142"/>
            <a:ext cx="5628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 flipH="1">
            <a:off x="1375349" y="2984556"/>
            <a:ext cx="0" cy="562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10410788" y="7873068"/>
            <a:ext cx="6166115" cy="1200440"/>
            <a:chOff x="3820030" y="9142485"/>
            <a:chExt cx="8115015" cy="1200440"/>
          </a:xfrm>
        </p:grpSpPr>
        <p:sp>
          <p:nvSpPr>
            <p:cNvPr id="109" name="文字方塊 108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</a:t>
              </a:r>
            </a:p>
          </p:txBody>
        </p:sp>
        <p:sp>
          <p:nvSpPr>
            <p:cNvPr id="110" name="矩形 109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68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群組 43"/>
          <p:cNvGrpSpPr/>
          <p:nvPr/>
        </p:nvGrpSpPr>
        <p:grpSpPr>
          <a:xfrm flipH="1">
            <a:off x="7685376" y="4275974"/>
            <a:ext cx="1288469" cy="1086395"/>
            <a:chOff x="1588412" y="1590743"/>
            <a:chExt cx="4982325" cy="4200934"/>
          </a:xfrm>
        </p:grpSpPr>
        <p:cxnSp>
          <p:nvCxnSpPr>
            <p:cNvPr id="38" name="直線箭頭接點 3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線接點 12"/>
          <p:cNvCxnSpPr/>
          <p:nvPr/>
        </p:nvCxnSpPr>
        <p:spPr>
          <a:xfrm>
            <a:off x="8862483" y="4262313"/>
            <a:ext cx="0" cy="14185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243154" y="5040214"/>
            <a:ext cx="659191" cy="6650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線 14"/>
          <p:cNvSpPr/>
          <p:nvPr/>
        </p:nvSpPr>
        <p:spPr>
          <a:xfrm rot="8343782">
            <a:off x="7786266" y="4399384"/>
            <a:ext cx="931979" cy="1009879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弧線 15"/>
          <p:cNvSpPr/>
          <p:nvPr/>
        </p:nvSpPr>
        <p:spPr>
          <a:xfrm rot="19794942">
            <a:off x="7987831" y="4423816"/>
            <a:ext cx="714144" cy="682628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8652168" y="3672192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vector</a:t>
            </a:r>
            <a:endParaRPr kumimoji="1" lang="zh-TW" altLang="en-US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 rot="16200000">
            <a:off x="8002486" y="4194494"/>
            <a:ext cx="1104215" cy="907357"/>
            <a:chOff x="7871157" y="1850608"/>
            <a:chExt cx="571279" cy="469432"/>
          </a:xfrm>
          <a:solidFill>
            <a:schemeClr val="accent1"/>
          </a:solidFill>
        </p:grpSpPr>
        <p:sp>
          <p:nvSpPr>
            <p:cNvPr id="33" name="橢圓 3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4" name="直線箭頭接點 3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/>
          <p:cNvGrpSpPr/>
          <p:nvPr/>
        </p:nvGrpSpPr>
        <p:grpSpPr>
          <a:xfrm>
            <a:off x="5836412" y="3027433"/>
            <a:ext cx="4231024" cy="3928100"/>
            <a:chOff x="2252678" y="727198"/>
            <a:chExt cx="5409198" cy="5021922"/>
          </a:xfrm>
        </p:grpSpPr>
        <p:sp>
          <p:nvSpPr>
            <p:cNvPr id="51" name="文字方塊 50"/>
            <p:cNvSpPr txBox="1"/>
            <p:nvPr/>
          </p:nvSpPr>
          <p:spPr>
            <a:xfrm>
              <a:off x="2252678" y="5095779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52" name="直線箭頭接點 51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3965838" y="72719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814427" y="501982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7983178" y="5376011"/>
            <a:ext cx="383560" cy="449282"/>
            <a:chOff x="7506205" y="6215811"/>
            <a:chExt cx="383560" cy="4492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589043" y="6246390"/>
                  <a:ext cx="300722" cy="4187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𝛽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043" y="6246390"/>
                  <a:ext cx="300722" cy="41870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文字方塊 58"/>
            <p:cNvSpPr txBox="1"/>
            <p:nvPr/>
          </p:nvSpPr>
          <p:spPr>
            <a:xfrm>
              <a:off x="7506205" y="6215811"/>
              <a:ext cx="65" cy="41870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kumimoji="1"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325051" y="4059207"/>
                <a:ext cx="299119" cy="418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𝛼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049" y="4059205"/>
                <a:ext cx="299119" cy="4187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字方塊 60"/>
          <p:cNvSpPr txBox="1"/>
          <p:nvPr/>
        </p:nvSpPr>
        <p:spPr>
          <a:xfrm>
            <a:off x="9816025" y="5275658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Position: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9816025" y="3740050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Orientation: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0010878" y="4559173"/>
                <a:ext cx="22615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i="1"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76" y="4559171"/>
                <a:ext cx="226151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24324" r="-24324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1" t="-9278" b="15536"/>
          <a:stretch/>
        </p:blipFill>
        <p:spPr>
          <a:xfrm>
            <a:off x="11878102" y="4299633"/>
            <a:ext cx="297587" cy="52382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960" y="4472859"/>
            <a:ext cx="304800" cy="19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390350" y="4195272"/>
                <a:ext cx="599908" cy="784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0350" y="4195270"/>
                <a:ext cx="599908" cy="784767"/>
              </a:xfrm>
              <a:prstGeom prst="rect">
                <a:avLst/>
              </a:prstGeom>
              <a:blipFill rotWithShape="0">
                <a:blip r:embed="rId8"/>
                <a:stretch>
                  <a:fillRect l="-244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8524893" y="4605943"/>
                <a:ext cx="291618" cy="418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893" y="4605943"/>
                <a:ext cx="291618" cy="41870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10293429" y="4288032"/>
                <a:ext cx="623184" cy="686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𝑤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429" y="4288032"/>
                <a:ext cx="623184" cy="686598"/>
              </a:xfrm>
              <a:prstGeom prst="rect">
                <a:avLst/>
              </a:prstGeom>
              <a:blipFill rotWithShape="0">
                <a:blip r:embed="rId10"/>
                <a:stretch>
                  <a:fillRect l="-23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10051445" y="6040771"/>
                <a:ext cx="22269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445" y="6040769"/>
                <a:ext cx="222690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7778" r="-25000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10333998" y="5834286"/>
                <a:ext cx="580352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𝑧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3998" y="5834284"/>
                <a:ext cx="580352" cy="684739"/>
              </a:xfrm>
              <a:prstGeom prst="rect">
                <a:avLst/>
              </a:prstGeom>
              <a:blipFill rotWithShape="0">
                <a:blip r:embed="rId12"/>
                <a:stretch>
                  <a:fillRect l="-24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4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9087"/>
            <a:ext cx="17983558" cy="705863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513116" y="5464758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14" y="5464758"/>
                <a:ext cx="159499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513116" y="4104095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14" y="4104095"/>
                <a:ext cx="159499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161209" y="5278993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1207" y="5278993"/>
                <a:ext cx="159499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5072384" y="4878510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382" y="4878510"/>
                <a:ext cx="159499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8990075" y="3556245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符合條件的方位為一平面</a:t>
            </a:r>
            <a:endParaRPr kumimoji="1" lang="zh-TW" altLang="en-US" sz="2400" b="1" u="sng" dirty="0">
              <a:solidFill>
                <a:schemeClr val="accent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55595" y="8629881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95" y="8629881"/>
                <a:ext cx="1594995" cy="5234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599197" y="8696773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195" y="8696771"/>
                <a:ext cx="1594995" cy="5234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797381" y="342366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79" y="3423667"/>
                <a:ext cx="1594995" cy="5234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970439" y="9088234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437" y="9088232"/>
                <a:ext cx="1594995" cy="52341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958706" y="334145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04" y="3341457"/>
                <a:ext cx="1594995" cy="52341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2947722" y="965270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2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1893764" y="96441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3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4952040" y="549158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4222725" y="49588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</p:spTree>
    <p:extLst>
      <p:ext uri="{BB962C8B-B14F-4D97-AF65-F5344CB8AC3E}">
        <p14:creationId xmlns:p14="http://schemas.microsoft.com/office/powerpoint/2010/main" val="17085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46" y="2552842"/>
            <a:ext cx="9172596" cy="82469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210010" y="6375090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008" y="6375090"/>
                <a:ext cx="159499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329393" y="5684136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391" y="5684136"/>
                <a:ext cx="159499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161209" y="5278993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1207" y="5278993"/>
                <a:ext cx="159499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730849" y="3563992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47" y="3563992"/>
                <a:ext cx="159499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7325844" y="871451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符合條件的方位為一平面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306702" y="9779462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700" y="9779460"/>
                <a:ext cx="1594995" cy="5234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907849" y="4792551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847" y="4792549"/>
                <a:ext cx="1594995" cy="5234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943439" y="3719792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437" y="3719790"/>
                <a:ext cx="1594995" cy="5234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970439" y="9088234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437" y="9088232"/>
                <a:ext cx="1594995" cy="52341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958706" y="334145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04" y="3341457"/>
                <a:ext cx="1594995" cy="52341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11893764" y="96441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3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6555680" y="4553594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4222725" y="6413454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</p:spTree>
    <p:extLst>
      <p:ext uri="{BB962C8B-B14F-4D97-AF65-F5344CB8AC3E}">
        <p14:creationId xmlns:p14="http://schemas.microsoft.com/office/powerpoint/2010/main" val="92465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771" y="2874963"/>
            <a:ext cx="10055125" cy="685165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870" y="960543"/>
            <a:ext cx="13770310" cy="9839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49034" y="624292"/>
                <a:ext cx="23556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809698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695991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3443729" y="62429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59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31" y="1135257"/>
            <a:ext cx="13995191" cy="95364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949034" y="624292"/>
                <a:ext cx="23556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809698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0695991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3443729" y="62429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7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49034" y="624292"/>
                <a:ext cx="2355638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8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809698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82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695991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82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3443729" y="62429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82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82" y="1085956"/>
            <a:ext cx="13373751" cy="97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6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01" y="1085956"/>
            <a:ext cx="14282621" cy="9705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949034" y="624292"/>
                <a:ext cx="2355638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82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7809698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82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0695991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82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3443729" y="62429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82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8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3430" y="3781717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58096" y="5983621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圓角矩形圖說文字 30"/>
          <p:cNvSpPr/>
          <p:nvPr/>
        </p:nvSpPr>
        <p:spPr>
          <a:xfrm>
            <a:off x="7890232" y="153997"/>
            <a:ext cx="8303546" cy="10460887"/>
          </a:xfrm>
          <a:prstGeom prst="wedgeRoundRectCallout">
            <a:avLst>
              <a:gd name="adj1" fmla="val -83177"/>
              <a:gd name="adj2" fmla="val 9999"/>
              <a:gd name="adj3" fmla="val 16667"/>
            </a:avLst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4823041" y="5201305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0620729"/>
                  </p:ext>
                </p:extLst>
              </p:nvPr>
            </p:nvGraphicFramePr>
            <p:xfrm>
              <a:off x="1483246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0620729"/>
                  </p:ext>
                </p:extLst>
              </p:nvPr>
            </p:nvGraphicFramePr>
            <p:xfrm>
              <a:off x="1483246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r="-299355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r="-201299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r="-100000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r="-649" b="-412264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99065" r="-401948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99065" r="-299355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99065" r="-201299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99065" r="-100000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99065" r="-649" b="-308411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197222" r="-401948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197222" r="-299355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197222" r="-20129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197222" r="-100000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197222" r="-649" b="-205556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300000" r="-401948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300000" r="-299355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300000" r="-201299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300000" r="-100000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300000" r="-649" b="-107477"/>
                          </a:stretch>
                        </a:blipFill>
                      </a:tcPr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375439" r="-401948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375439" r="-299355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375439" r="-201299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375439" r="-100000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2380157" y="1690920"/>
            <a:ext cx="986590" cy="353728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736593" y="2443524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593" y="2443522"/>
                <a:ext cx="4987588" cy="494751"/>
              </a:xfrm>
              <a:prstGeom prst="rect">
                <a:avLst/>
              </a:prstGeom>
              <a:blipFill rotWithShape="0">
                <a:blip r:embed="rId5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2885486" y="5228206"/>
            <a:ext cx="941" cy="721894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3832692" y="5228205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5756383" y="5204144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865619" y="6046350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759981" y="7375576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8942214" y="43665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987495" y="6319150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10499925" y="1482624"/>
            <a:ext cx="1" cy="834406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9987493" y="1203557"/>
            <a:ext cx="4922950" cy="714611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9056814" y="2847463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812" y="2847463"/>
                <a:ext cx="4363567" cy="9691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8635003" y="2317030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3770341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4218184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4641965" y="23124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>
            <a:endCxn id="53" idx="0"/>
          </p:cNvCxnSpPr>
          <p:nvPr/>
        </p:nvCxnSpPr>
        <p:spPr>
          <a:xfrm>
            <a:off x="12361707" y="1645520"/>
            <a:ext cx="1542872" cy="67526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>
            <a:endCxn id="54" idx="0"/>
          </p:cNvCxnSpPr>
          <p:nvPr/>
        </p:nvCxnSpPr>
        <p:spPr>
          <a:xfrm>
            <a:off x="13640231" y="1808064"/>
            <a:ext cx="712193" cy="51271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>
            <a:endCxn id="55" idx="0"/>
          </p:cNvCxnSpPr>
          <p:nvPr/>
        </p:nvCxnSpPr>
        <p:spPr>
          <a:xfrm>
            <a:off x="14705579" y="1918166"/>
            <a:ext cx="70624" cy="39431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635003" y="4304345"/>
            <a:ext cx="5035481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3801115" y="43077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14224895" y="43077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4672739" y="42994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11239632" y="387299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13893710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1432835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1476156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12473705" y="4335663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12791519" y="4045350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12633555" y="4224135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12147177" y="5745434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853610" y="6300281"/>
            <a:ext cx="5035481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3962645" y="6308581"/>
            <a:ext cx="350224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4410489" y="6300281"/>
            <a:ext cx="350224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13697778" y="5921849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14641964" y="6021448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9744814" y="9603397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01129"/>
                  </p:ext>
                </p:extLst>
              </p:nvPr>
            </p:nvGraphicFramePr>
            <p:xfrm>
              <a:off x="8604228" y="47408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01129"/>
                  </p:ext>
                </p:extLst>
              </p:nvPr>
            </p:nvGraphicFramePr>
            <p:xfrm>
              <a:off x="8604228" y="474084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5389606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5785677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6205812" y="60260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3" name="群組 122"/>
          <p:cNvGrpSpPr/>
          <p:nvPr/>
        </p:nvGrpSpPr>
        <p:grpSpPr>
          <a:xfrm>
            <a:off x="8884641" y="4796450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4" name="圖片 1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280" y="6780636"/>
            <a:ext cx="2963761" cy="2310854"/>
          </a:xfrm>
          <a:prstGeom prst="rect">
            <a:avLst/>
          </a:prstGeom>
        </p:spPr>
      </p:pic>
      <p:sp>
        <p:nvSpPr>
          <p:cNvPr id="125" name="矩形 124"/>
          <p:cNvSpPr/>
          <p:nvPr/>
        </p:nvSpPr>
        <p:spPr>
          <a:xfrm>
            <a:off x="691949" y="1482624"/>
            <a:ext cx="6250586" cy="706938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2954544" y="785151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909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594782" y="2082329"/>
            <a:ext cx="9660075" cy="7297169"/>
            <a:chOff x="594782" y="2057962"/>
            <a:chExt cx="9660075" cy="7776527"/>
          </a:xfrm>
        </p:grpSpPr>
        <p:sp>
          <p:nvSpPr>
            <p:cNvPr id="141" name="矩形 140"/>
            <p:cNvSpPr/>
            <p:nvPr/>
          </p:nvSpPr>
          <p:spPr>
            <a:xfrm>
              <a:off x="594782" y="2072907"/>
              <a:ext cx="7633639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8462881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9121250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9770515" y="2057962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5" name="矩形 84"/>
          <p:cNvSpPr/>
          <p:nvPr/>
        </p:nvSpPr>
        <p:spPr>
          <a:xfrm>
            <a:off x="874469" y="5720311"/>
            <a:ext cx="5488805" cy="10801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14950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4283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6661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414454" y="57236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9543" y="5578498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962051"/>
                  </p:ext>
                </p:extLst>
              </p:nvPr>
            </p:nvGraphicFramePr>
            <p:xfrm>
              <a:off x="4389975" y="87081"/>
              <a:ext cx="2688335" cy="13859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7667"/>
                    <a:gridCol w="537667"/>
                    <a:gridCol w="537667"/>
                    <a:gridCol w="537667"/>
                    <a:gridCol w="537667"/>
                  </a:tblGrid>
                  <a:tr h="267811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8866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962051"/>
                  </p:ext>
                </p:extLst>
              </p:nvPr>
            </p:nvGraphicFramePr>
            <p:xfrm>
              <a:off x="4389975" y="87081"/>
              <a:ext cx="2688335" cy="13859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7667"/>
                    <a:gridCol w="537667"/>
                    <a:gridCol w="537667"/>
                    <a:gridCol w="537667"/>
                    <a:gridCol w="537667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222" r="-298876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222" r="-202273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222" r="-100000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222" r="-1136" b="-4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102222" r="-403409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102222" r="-298876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102222" r="-202273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102222" r="-100000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102222" r="-1136" b="-3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202222" r="-403409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02222" r="-298876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02222" r="-202273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02222" r="-100000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02222" r="-1136" b="-2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295652" r="-403409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95652" r="-29887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95652" r="-202273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95652" r="-100000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95652" r="-1136" b="-104348"/>
                          </a:stretch>
                        </a:blipFill>
                      </a:tcPr>
                    </a:tc>
                  </a:tr>
                  <a:tr h="28866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387234" r="-403409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387234" r="-298876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387234" r="-202273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387234" r="-100000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4857742" y="-9288"/>
            <a:ext cx="561275" cy="1572773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956" t="-14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5138379" y="1646596"/>
            <a:ext cx="1" cy="34627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6" y="3200616"/>
            <a:ext cx="4990165" cy="669411"/>
            <a:chOff x="10499925" y="1482624"/>
            <a:chExt cx="4177160" cy="841730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204916" cy="44829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9328" y="8563033"/>
            <a:ext cx="4776208" cy="575704"/>
            <a:chOff x="2165647" y="5953792"/>
            <a:chExt cx="4776208" cy="859671"/>
          </a:xfrm>
        </p:grpSpPr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263" t="-14474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41509"/>
                  </p:ext>
                </p:extLst>
              </p:nvPr>
            </p:nvGraphicFramePr>
            <p:xfrm>
              <a:off x="864292" y="2703995"/>
              <a:ext cx="6798252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41509"/>
                  </p:ext>
                </p:extLst>
              </p:nvPr>
            </p:nvGraphicFramePr>
            <p:xfrm>
              <a:off x="864292" y="2703995"/>
              <a:ext cx="6798252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7576" r="-4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7576" r="-3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7576" r="-2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7576" r="-1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10876" y="1539219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9779619" y="9305743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𝐿</m:t>
                    </m:r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619" y="9305743"/>
                <a:ext cx="1357576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3587" t="-1333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/>
              <p:cNvSpPr txBox="1"/>
              <p:nvPr/>
            </p:nvSpPr>
            <p:spPr>
              <a:xfrm>
                <a:off x="1193083" y="4392920"/>
                <a:ext cx="3773341" cy="8649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400" i="1" smtClean="0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  <m:r>
                      <a:rPr kumimoji="1" lang="en-US" altLang="zh-TW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sz="2400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4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4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TW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sz="2400" dirty="0"/>
                  <a:t> 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82" name="文字方塊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3" y="4392920"/>
                <a:ext cx="3773341" cy="8649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/>
              <p:cNvSpPr txBox="1"/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的方位解為一平面</a:t>
                </a:r>
              </a:p>
            </p:txBody>
          </p:sp>
        </mc:Choice>
        <mc:Fallback xmlns=""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blipFill rotWithShape="0">
                <a:blip r:embed="rId14"/>
                <a:stretch>
                  <a:fillRect l="-1678" t="-13415" r="-447" b="-158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法向量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𝑵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kumimoji="1" lang="en-US" altLang="zh-TW" sz="24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2400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Pre>
                      <m:sPrePr>
                        <m:ctrlPr>
                          <a:rPr kumimoji="1" lang="en-US" altLang="zh-TW" sz="240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b="0" i="1" smtClean="0">
                            <a:latin typeface="Cambria Math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charset="0"/>
                              </a:rPr>
                              <m:t>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sPre>
                    <m:sSup>
                      <m:sSup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−</m:t>
                        </m:r>
                      </m:e>
                      <m:sup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𝑷</m:t>
                        </m:r>
                      </m:sup>
                    </m:sSup>
                    <m:sSub>
                      <m:sSubPr>
                        <m:ctrlPr>
                          <a:rPr kumimoji="1" lang="en-US" altLang="zh-TW" sz="24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𝑽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blipFill rotWithShape="0">
                <a:blip r:embed="rId15"/>
                <a:stretch>
                  <a:fillRect l="-291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2063758" y="2309088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</a:t>
            </a:r>
            <a:r>
              <a:rPr kumimoji="1" lang="en-US" altLang="zh-TW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008832" y="2568116"/>
            <a:ext cx="1074611" cy="59459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1002629" y="6933069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781903" y="5553554"/>
            <a:ext cx="5639240" cy="1314358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5408849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24910" y="554254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42724" y="525223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84760" y="543102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8382" y="695231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8983" y="712873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93169" y="722833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64027" y="5109665"/>
            <a:ext cx="525166" cy="395096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35636" y="7507168"/>
            <a:ext cx="5094724" cy="638138"/>
            <a:chOff x="1062290" y="7719835"/>
            <a:chExt cx="5094724" cy="638138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5"/>
              <a:ext cx="3805832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267707" y="7775348"/>
              <a:ext cx="4889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兩平面交軸即為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方位解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pic>
        <p:nvPicPr>
          <p:cNvPr id="145" name="圖片 14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21745" y="4095113"/>
            <a:ext cx="612080" cy="10855569"/>
          </a:xfrm>
          <a:prstGeom prst="rect">
            <a:avLst/>
          </a:prstGeom>
        </p:spPr>
      </p:pic>
      <p:grpSp>
        <p:nvGrpSpPr>
          <p:cNvPr id="146" name="群組 145"/>
          <p:cNvGrpSpPr/>
          <p:nvPr/>
        </p:nvGrpSpPr>
        <p:grpSpPr>
          <a:xfrm>
            <a:off x="4012096" y="9703062"/>
            <a:ext cx="2831377" cy="859671"/>
            <a:chOff x="2165647" y="5953792"/>
            <a:chExt cx="4565194" cy="859671"/>
          </a:xfrm>
        </p:grpSpPr>
        <p:sp>
          <p:nvSpPr>
            <p:cNvPr id="147" name="矩形 146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字方塊 147"/>
                <p:cNvSpPr txBox="1"/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平均得方位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TW" sz="240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TW" sz="2400" b="1" i="1" smtClean="0">
                                      <a:latin typeface="Cambria Math" charset="0"/>
                                    </a:rPr>
                                    <m:t>𝑻𝒗</m:t>
                                  </m:r>
                                </m:e>
                              </m:acc>
                            </m:e>
                            <m:sub/>
                          </m:sSub>
                        </m:e>
                      </m:sPre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8" name="文字方塊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3645" t="-9756" b="-195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直線箭頭接點 148"/>
          <p:cNvCxnSpPr>
            <a:endCxn id="142" idx="0"/>
          </p:cNvCxnSpPr>
          <p:nvPr/>
        </p:nvCxnSpPr>
        <p:spPr>
          <a:xfrm>
            <a:off x="5845755" y="1665556"/>
            <a:ext cx="2859297" cy="46845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149"/>
          <p:cNvCxnSpPr>
            <a:endCxn id="143" idx="0"/>
          </p:cNvCxnSpPr>
          <p:nvPr/>
        </p:nvCxnSpPr>
        <p:spPr>
          <a:xfrm>
            <a:off x="6265775" y="1628413"/>
            <a:ext cx="3097646" cy="50560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箭頭接點 150"/>
          <p:cNvCxnSpPr>
            <a:endCxn id="144" idx="0"/>
          </p:cNvCxnSpPr>
          <p:nvPr/>
        </p:nvCxnSpPr>
        <p:spPr>
          <a:xfrm>
            <a:off x="6575776" y="1532797"/>
            <a:ext cx="3436910" cy="54953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個解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036"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91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/>
        </p:nvSpPr>
        <p:spPr>
          <a:xfrm>
            <a:off x="874469" y="5720311"/>
            <a:ext cx="5488805" cy="10801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14950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4283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6661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414454" y="57236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9543" y="5578498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比較兩強度得到入射角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1956" t="-14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6" y="3200616"/>
            <a:ext cx="4990165" cy="669411"/>
            <a:chOff x="10499925" y="1482624"/>
            <a:chExt cx="4177160" cy="841730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204916" cy="44829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9328" y="8563033"/>
            <a:ext cx="4776208" cy="575704"/>
            <a:chOff x="2165647" y="5953792"/>
            <a:chExt cx="4776208" cy="859671"/>
          </a:xfrm>
        </p:grpSpPr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263" t="-14474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2290214"/>
                  </p:ext>
                </p:extLst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2290214"/>
                  </p:ext>
                </p:extLst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109231" r="-4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109231" r="-3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109231" r="-2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109231" r="-1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89792" y="420083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83"/>
              <p:cNvSpPr txBox="1"/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r>
                          <a:rPr kumimoji="1" lang="en-US" altLang="zh-TW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𝒑</m:t>
                        </m:r>
                        <m:sSub>
                          <m:sSubPr>
                            <m:ctrlPr>
                              <a:rPr kumimoji="1" lang="en-US" altLang="zh-TW" sz="2400" b="1" i="1" u="sng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𝒓</m:t>
                            </m:r>
                          </m:e>
                          <m:sub>
                            <m:r>
                              <a:rPr kumimoji="1" lang="en-US" altLang="zh-TW" sz="2400" b="1" i="1" u="sng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𝒄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的方位解為一平面</a:t>
                </a:r>
              </a:p>
            </p:txBody>
          </p:sp>
        </mc:Choice>
        <mc:Fallback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blipFill rotWithShape="0">
                <a:blip r:embed="rId12"/>
                <a:stretch>
                  <a:fillRect l="-1678" t="-13415" b="-158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文字方塊 96"/>
              <p:cNvSpPr txBox="1"/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法向量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𝑵</m:t>
                        </m:r>
                      </m:e>
                      <m:sub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𝒑</m:t>
                        </m:r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𝒄</m:t>
                            </m:r>
                          </m:sub>
                        </m:sSub>
                      </m:sub>
                    </m:sSub>
                    <m:r>
                      <a:rPr kumimoji="1" lang="en-US" altLang="zh-TW" sz="24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2400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</a:rPr>
                          <m:t>𝑝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  <m:sPre>
                      <m:sPrePr>
                        <m:ctrlPr>
                          <a:rPr kumimoji="1" lang="en-US" altLang="zh-TW" sz="240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b="0" i="1" smtClean="0">
                            <a:latin typeface="Cambria Math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charset="0"/>
                              </a:rPr>
                              <m:t>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</m:e>
                    </m:sPre>
                    <m:sSup>
                      <m:sSup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−</m:t>
                        </m:r>
                      </m:e>
                      <m:sup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𝑷</m:t>
                        </m:r>
                      </m:sup>
                    </m:sSup>
                    <m:sSub>
                      <m:sSubPr>
                        <m:ctrlPr>
                          <a:rPr kumimoji="1" lang="en-US" altLang="zh-TW" sz="24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𝑽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2400" dirty="0"/>
              </a:p>
            </p:txBody>
          </p:sp>
        </mc:Choice>
        <mc:Fallback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blipFill rotWithShape="0">
                <a:blip r:embed="rId13"/>
                <a:stretch>
                  <a:fillRect l="-291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1984120" y="1828242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</a:t>
            </a:r>
            <a:r>
              <a:rPr kumimoji="1" lang="en-US" altLang="zh-TW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878846" y="2105913"/>
            <a:ext cx="1250152" cy="1034001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1002629" y="6933069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34847" y="5567434"/>
            <a:ext cx="5639240" cy="1314358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5408849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24910" y="554254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42724" y="525223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84760" y="543102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8382" y="695231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8983" y="712873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93169" y="722833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64027" y="5109665"/>
            <a:ext cx="525166" cy="395096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35636" y="7507168"/>
            <a:ext cx="5094724" cy="638138"/>
            <a:chOff x="1062290" y="7719835"/>
            <a:chExt cx="5094724" cy="638138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5"/>
              <a:ext cx="3805832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267707" y="7775348"/>
              <a:ext cx="4889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兩平面交軸即為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方位解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個解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036"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64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/>
        </p:nvSpPr>
        <p:spPr>
          <a:xfrm>
            <a:off x="874469" y="5105449"/>
            <a:ext cx="5488805" cy="9861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9046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6"/>
            <a:ext cx="236822" cy="905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6"/>
            <a:ext cx="236822" cy="905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6"/>
            <a:ext cx="236822" cy="905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12056" y="5117104"/>
            <a:ext cx="278864" cy="9828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35836" y="5117104"/>
            <a:ext cx="278864" cy="9828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383680" y="5108804"/>
            <a:ext cx="278864" cy="9828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1569" y="5136269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比較兩強度取得入射角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0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（</a:t>
                </a:r>
                <a:r>
                  <a:rPr kumimoji="1" lang="en-US" altLang="zh-TW" sz="20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3.2.2.1</a:t>
                </a:r>
                <a:r>
                  <a:rPr kumimoji="1" lang="zh-TW" altLang="en-US" sz="20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章）</a:t>
                </a:r>
                <a:endPara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769441"/>
              </a:xfrm>
              <a:prstGeom prst="rect">
                <a:avLst/>
              </a:prstGeom>
              <a:blipFill rotWithShape="0">
                <a:blip r:embed="rId6"/>
                <a:stretch>
                  <a:fillRect l="-611" t="-8730" b="-134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6" y="3200616"/>
            <a:ext cx="4990165" cy="669410"/>
            <a:chOff x="10499925" y="1482624"/>
            <a:chExt cx="4177160" cy="841729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204916" cy="44829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1354" y="8183877"/>
            <a:ext cx="4565194" cy="971974"/>
            <a:chOff x="2165647" y="6401094"/>
            <a:chExt cx="4565194" cy="1451401"/>
          </a:xfrm>
        </p:grpSpPr>
        <p:sp>
          <p:nvSpPr>
            <p:cNvPr id="110" name="矩形 109"/>
            <p:cNvSpPr/>
            <p:nvPr/>
          </p:nvSpPr>
          <p:spPr>
            <a:xfrm>
              <a:off x="2165647" y="6401094"/>
              <a:ext cx="4565194" cy="14514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175973" y="6566066"/>
                  <a:ext cx="4313559" cy="114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en-US" altLang="zh-TW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lvl="0" algn="ctr"/>
                  <a:r>
                    <a:rPr kumimoji="1" lang="zh-TW" altLang="en-US" sz="2000" dirty="0">
                      <a:solidFill>
                        <a:prstClr val="black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（</a:t>
                  </a:r>
                  <a:r>
                    <a:rPr kumimoji="1" lang="en-US" altLang="zh-TW" sz="2000" dirty="0" smtClean="0">
                      <a:solidFill>
                        <a:prstClr val="black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3.2.2.4</a:t>
                  </a:r>
                  <a:r>
                    <a:rPr kumimoji="1" lang="zh-TW" altLang="en-US" sz="2000" dirty="0" smtClean="0">
                      <a:solidFill>
                        <a:prstClr val="black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章）</a:t>
                  </a:r>
                  <a:endParaRPr kumimoji="1" lang="zh-TW" altLang="en-US" sz="2000" dirty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973" y="6566066"/>
                  <a:ext cx="4313559" cy="114896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8730" b="-134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109231" r="-4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109231" r="-3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109231" r="-2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109231" r="-1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89792" y="420083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83"/>
              <p:cNvSpPr txBox="1"/>
              <p:nvPr/>
            </p:nvSpPr>
            <p:spPr>
              <a:xfrm>
                <a:off x="894806" y="5215596"/>
                <a:ext cx="54481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平面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lvl="0" algn="ctr"/>
                <a:r>
                  <a:rPr kumimoji="1" lang="zh-TW" altLang="en-US" sz="2000" dirty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（</a:t>
                </a:r>
                <a:r>
                  <a:rPr kumimoji="1" lang="en-US" altLang="zh-TW" sz="2000" dirty="0" smtClean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3.2.2.2</a:t>
                </a:r>
                <a:r>
                  <a:rPr kumimoji="1" lang="zh-TW" altLang="en-US" sz="2000" dirty="0" smtClean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章）</a:t>
                </a:r>
                <a:endParaRPr kumimoji="1" lang="zh-TW" altLang="en-US" sz="2000" dirty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06" y="5215596"/>
                <a:ext cx="5448130" cy="769441"/>
              </a:xfrm>
              <a:prstGeom prst="rect">
                <a:avLst/>
              </a:prstGeom>
              <a:blipFill rotWithShape="0">
                <a:blip r:embed="rId12"/>
                <a:stretch>
                  <a:fillRect t="-8730" b="-134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1984120" y="1828242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選一為</a:t>
            </a:r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參考</a:t>
            </a:r>
            <a:r>
              <a:rPr kumimoji="1" lang="en-US" altLang="zh-TW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878846" y="2105913"/>
            <a:ext cx="1250152" cy="1034001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874469" y="6223992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選一為</a:t>
            </a:r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43039" y="5094089"/>
            <a:ext cx="5526996" cy="103681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4793987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16936" y="4863835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34750" y="4573522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76786" y="4752307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0408" y="6273606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1009" y="6450021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85195" y="6549620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56053" y="4430952"/>
            <a:ext cx="525166" cy="3950960"/>
          </a:xfrm>
          <a:prstGeom prst="rightBracke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27662" y="6828454"/>
            <a:ext cx="4606732" cy="903791"/>
            <a:chOff x="1062290" y="7719834"/>
            <a:chExt cx="4606732" cy="903791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4"/>
              <a:ext cx="3805832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4"/>
              <a:ext cx="224489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4"/>
              <a:ext cx="224489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118853" y="7804623"/>
              <a:ext cx="3453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平面</a:t>
              </a:r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交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軸取得方位解</a:t>
              </a:r>
              <a:endPara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lvl="0" algn="ctr"/>
              <a:r>
                <a:rPr kumimoji="1" lang="zh-TW" altLang="en-US" sz="2000" dirty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sz="2000" dirty="0" smtClean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3.2.2.3</a:t>
              </a:r>
              <a:r>
                <a:rPr kumimoji="1" lang="zh-TW" altLang="en-US" sz="2000" dirty="0" smtClean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  <a:endParaRPr kumimoji="1" lang="zh-TW" altLang="en-US" sz="2000" dirty="0">
                <a:solidFill>
                  <a:prstClr val="black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文字方塊 151"/>
              <p:cNvSpPr txBox="1"/>
              <p:nvPr/>
            </p:nvSpPr>
            <p:spPr>
              <a:xfrm>
                <a:off x="6985195" y="7740384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個解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195" y="7740384"/>
                <a:ext cx="1357576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4036" t="-1333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箭頭接點 70"/>
          <p:cNvCxnSpPr/>
          <p:nvPr/>
        </p:nvCxnSpPr>
        <p:spPr>
          <a:xfrm flipH="1">
            <a:off x="3612139" y="4785407"/>
            <a:ext cx="1" cy="301643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手繪多邊形 42"/>
          <p:cNvSpPr/>
          <p:nvPr/>
        </p:nvSpPr>
        <p:spPr>
          <a:xfrm rot="647450">
            <a:off x="5726163" y="3213002"/>
            <a:ext cx="4784060" cy="4500778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4" name="群組 43"/>
          <p:cNvGrpSpPr/>
          <p:nvPr/>
        </p:nvGrpSpPr>
        <p:grpSpPr>
          <a:xfrm flipH="1">
            <a:off x="7685376" y="4275974"/>
            <a:ext cx="1288469" cy="1086395"/>
            <a:chOff x="1588412" y="1590743"/>
            <a:chExt cx="4982325" cy="4200934"/>
          </a:xfrm>
        </p:grpSpPr>
        <p:cxnSp>
          <p:nvCxnSpPr>
            <p:cNvPr id="38" name="直線箭頭接點 3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線接點 12"/>
          <p:cNvCxnSpPr/>
          <p:nvPr/>
        </p:nvCxnSpPr>
        <p:spPr>
          <a:xfrm>
            <a:off x="8862483" y="4262313"/>
            <a:ext cx="0" cy="14185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243154" y="5040214"/>
            <a:ext cx="659191" cy="6650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線 14"/>
          <p:cNvSpPr/>
          <p:nvPr/>
        </p:nvSpPr>
        <p:spPr>
          <a:xfrm rot="8343782">
            <a:off x="7786266" y="4399384"/>
            <a:ext cx="931979" cy="1009879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弧線 15"/>
          <p:cNvSpPr/>
          <p:nvPr/>
        </p:nvSpPr>
        <p:spPr>
          <a:xfrm rot="19794942">
            <a:off x="7987831" y="4423816"/>
            <a:ext cx="714144" cy="682628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652168" y="3672192"/>
                <a:ext cx="5700749" cy="511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LED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#</m:t>
                    </m:r>
                    <m:r>
                      <a:rPr kumimoji="1" lang="en-US" altLang="zh-TW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𝑙</m:t>
                    </m:r>
                  </m:oMath>
                </a14:m>
                <a:endParaRPr kumimoji="1" lang="zh-TW" altLang="en-US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166" y="3672190"/>
                <a:ext cx="5700749" cy="511037"/>
              </a:xfrm>
              <a:prstGeom prst="rect">
                <a:avLst/>
              </a:prstGeom>
              <a:blipFill rotWithShape="0">
                <a:blip r:embed="rId3"/>
                <a:stretch>
                  <a:fillRect l="-2032" t="-11905" b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/>
          <p:cNvGrpSpPr/>
          <p:nvPr/>
        </p:nvGrpSpPr>
        <p:grpSpPr>
          <a:xfrm rot="16200000">
            <a:off x="8002486" y="4194494"/>
            <a:ext cx="1104215" cy="907357"/>
            <a:chOff x="7871157" y="1850608"/>
            <a:chExt cx="571279" cy="469432"/>
          </a:xfrm>
        </p:grpSpPr>
        <p:sp>
          <p:nvSpPr>
            <p:cNvPr id="33" name="橢圓 3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4" name="直線箭頭接點 3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圖片 3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029" y="1972111"/>
            <a:ext cx="1289286" cy="1098281"/>
          </a:xfrm>
          <a:prstGeom prst="rect">
            <a:avLst/>
          </a:prstGeom>
        </p:spPr>
      </p:pic>
      <p:grpSp>
        <p:nvGrpSpPr>
          <p:cNvPr id="57" name="群組 56"/>
          <p:cNvGrpSpPr/>
          <p:nvPr/>
        </p:nvGrpSpPr>
        <p:grpSpPr>
          <a:xfrm>
            <a:off x="5836412" y="3027433"/>
            <a:ext cx="4231024" cy="3928100"/>
            <a:chOff x="2252678" y="727198"/>
            <a:chExt cx="5409198" cy="5021922"/>
          </a:xfrm>
        </p:grpSpPr>
        <p:sp>
          <p:nvSpPr>
            <p:cNvPr id="51" name="文字方塊 50"/>
            <p:cNvSpPr txBox="1"/>
            <p:nvPr/>
          </p:nvSpPr>
          <p:spPr>
            <a:xfrm>
              <a:off x="2252678" y="5095779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52" name="直線箭頭接點 51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3965838" y="72719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814427" y="501982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8057833" y="5337413"/>
            <a:ext cx="463840" cy="449283"/>
            <a:chOff x="7506205" y="6215811"/>
            <a:chExt cx="463840" cy="449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589043" y="6246390"/>
                  <a:ext cx="381002" cy="4187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043" y="6246390"/>
                  <a:ext cx="381002" cy="41870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7506205" y="6215811"/>
                  <a:ext cx="11028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6205" y="6215811"/>
                  <a:ext cx="110287" cy="1692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7778" r="-2777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群組 1"/>
          <p:cNvGrpSpPr/>
          <p:nvPr/>
        </p:nvGrpSpPr>
        <p:grpSpPr>
          <a:xfrm>
            <a:off x="8107678" y="4059205"/>
            <a:ext cx="618893" cy="418704"/>
            <a:chOff x="7992657" y="2616782"/>
            <a:chExt cx="618893" cy="4187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8210030" y="2616782"/>
                  <a:ext cx="401520" cy="4187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0030" y="2616782"/>
                  <a:ext cx="401520" cy="41870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7992657" y="2656856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2657" y="2656856"/>
                  <a:ext cx="431260" cy="1692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文字方塊 60"/>
          <p:cNvSpPr txBox="1"/>
          <p:nvPr/>
        </p:nvSpPr>
        <p:spPr>
          <a:xfrm>
            <a:off x="11941538" y="1553523"/>
            <a:ext cx="132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LED </a:t>
            </a:r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位置：</a:t>
            </a:r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endParaRPr kumimoji="1" lang="zh-TW" altLang="en-US" sz="1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1389417" y="3584439"/>
            <a:ext cx="161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LED </a:t>
            </a:r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指向：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11738956" y="4032206"/>
            <a:ext cx="1233384" cy="1130300"/>
            <a:chOff x="9845605" y="4083004"/>
            <a:chExt cx="1233384" cy="1130300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787"/>
            <a:stretch/>
          </p:blipFill>
          <p:spPr>
            <a:xfrm>
              <a:off x="9845605" y="4083004"/>
              <a:ext cx="1233384" cy="1130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10003557" y="4523372"/>
                  <a:ext cx="226151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kumimoji="1" lang="zh-TW" altLang="en-US" sz="2000" dirty="0"/>
                </a:p>
              </p:txBody>
            </p:sp>
          </mc:Choice>
          <mc:Fallback xmlns="">
            <p:sp>
              <p:nvSpPr>
                <p:cNvPr id="36" name="文字方塊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57" y="4523372"/>
                  <a:ext cx="226151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7027" r="-21622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群組 4"/>
          <p:cNvGrpSpPr/>
          <p:nvPr/>
        </p:nvGrpSpPr>
        <p:grpSpPr>
          <a:xfrm>
            <a:off x="13473468" y="4193653"/>
            <a:ext cx="1475824" cy="779252"/>
            <a:chOff x="11565730" y="4287634"/>
            <a:chExt cx="1475824" cy="77925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5730" y="4443837"/>
              <a:ext cx="584200" cy="55880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1960" y="4565223"/>
              <a:ext cx="304800" cy="190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12390350" y="4287634"/>
                  <a:ext cx="651204" cy="7792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en-US" altLang="zh-TW" sz="1800" dirty="0"/>
                    <a:t>=</a:t>
                  </a:r>
                  <a14:m>
                    <m:oMath xmlns:m="http://schemas.openxmlformats.org/officeDocument/2006/math">
                      <m:r>
                        <a:rPr kumimoji="1" lang="en-US" altLang="zh-TW" sz="180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uk-UA" altLang="zh-TW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1800" i="1">
                              <a:latin typeface="Cambria Math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sz="18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800" i="1"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800" i="1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mr>
                          </m:m>
                          <m:r>
                            <a:rPr kumimoji="1" lang="en-US" altLang="zh-TW" sz="18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</m:oMath>
                  </a14:m>
                  <a:endParaRPr kumimoji="1" lang="zh-TW" altLang="en-US" sz="18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0350" y="4287634"/>
                  <a:ext cx="651204" cy="7792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149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/>
                <p:cNvSpPr txBox="1"/>
                <p:nvPr/>
              </p:nvSpPr>
              <p:spPr>
                <a:xfrm>
                  <a:off x="12493359" y="4526235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1" name="文字方塊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3359" y="4526235"/>
                  <a:ext cx="431260" cy="169277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12492118" y="4755723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2118" y="4755723"/>
                  <a:ext cx="431260" cy="169277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文字方塊 44"/>
          <p:cNvSpPr txBox="1"/>
          <p:nvPr/>
        </p:nvSpPr>
        <p:spPr>
          <a:xfrm>
            <a:off x="6361334" y="7469584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LED</a:t>
            </a:r>
            <a:r>
              <a:rPr kumimoji="1" lang="zh-TW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</a:t>
            </a:r>
            <a:endParaRPr kumimoji="1" lang="zh-TW" altLang="en-US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1990614" y="6632224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b="1" i="1">
                          <a:latin typeface="Cambria Math" charset="0"/>
                        </a:rPr>
                        <m:t>𝑽</m:t>
                      </m:r>
                    </m:oMath>
                  </m:oMathPara>
                </a14:m>
                <a:endParaRPr kumimoji="1" lang="zh-TW" altLang="en-US" sz="8000" b="1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0614" y="6632224"/>
                <a:ext cx="1386840" cy="123110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12825004" y="7247777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5004" y="7247777"/>
                <a:ext cx="693420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12005854" y="66537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13030744" y="7232462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11822974" y="6649390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974" y="6649390"/>
                <a:ext cx="693420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接點 69"/>
          <p:cNvCxnSpPr/>
          <p:nvPr/>
        </p:nvCxnSpPr>
        <p:spPr>
          <a:xfrm flipH="1" flipV="1">
            <a:off x="13162193" y="7787208"/>
            <a:ext cx="215263" cy="3002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 flipV="1">
            <a:off x="12129685" y="6186398"/>
            <a:ext cx="527137" cy="46683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3080274" y="659078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𝑠𝑝h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0274" y="6590781"/>
                <a:ext cx="693420" cy="553998"/>
              </a:xfrm>
              <a:prstGeom prst="rect">
                <a:avLst/>
              </a:prstGeom>
              <a:blipFill rotWithShape="0">
                <a:blip r:embed="rId20"/>
                <a:stretch>
                  <a:fillRect r="-4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/>
          <p:cNvSpPr/>
          <p:nvPr/>
        </p:nvSpPr>
        <p:spPr>
          <a:xfrm>
            <a:off x="13053060" y="6650360"/>
            <a:ext cx="800100" cy="547049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2" name="直線接點 91"/>
          <p:cNvCxnSpPr>
            <a:endCxn id="94" idx="1"/>
          </p:cNvCxnSpPr>
          <p:nvPr/>
        </p:nvCxnSpPr>
        <p:spPr>
          <a:xfrm flipV="1">
            <a:off x="13162191" y="6443893"/>
            <a:ext cx="352516" cy="2054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>
            <a:off x="12570042" y="5851622"/>
            <a:ext cx="342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定義於哪個座標系中</a:t>
            </a:r>
            <a:endParaRPr kumimoji="1" lang="zh-TW" altLang="en-US" sz="24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3514709" y="6213060"/>
            <a:ext cx="2826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以球座標系表示</a:t>
            </a:r>
            <a:endParaRPr kumimoji="1" lang="zh-TW" altLang="en-US" sz="24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13337981" y="7832838"/>
            <a:ext cx="2279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硬體編號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11738956" y="4654978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8956" y="4654976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12478294" y="4316912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294" y="4316910"/>
                <a:ext cx="693420" cy="161583"/>
              </a:xfrm>
              <a:prstGeom prst="rect">
                <a:avLst/>
              </a:prstGeom>
              <a:blipFill rotWithShape="0">
                <a:blip r:embed="rId2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12456538" y="4611041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6538" y="4611039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12488174" y="4917148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8174" y="4917146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14475706" y="4551431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5706" y="4551429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14477519" y="4816230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519" y="4816228"/>
                <a:ext cx="693420" cy="161583"/>
              </a:xfrm>
              <a:prstGeom prst="rect">
                <a:avLst/>
              </a:prstGeom>
              <a:blipFill rotWithShape="0">
                <a:blip r:embed="rId2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13072148" y="2189086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148" y="2189084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/>
              <p:cNvSpPr txBox="1"/>
              <p:nvPr/>
            </p:nvSpPr>
            <p:spPr>
              <a:xfrm>
                <a:off x="13072148" y="2538410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4" name="文字方塊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148" y="2538408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/>
              <p:cNvSpPr txBox="1"/>
              <p:nvPr/>
            </p:nvSpPr>
            <p:spPr>
              <a:xfrm>
                <a:off x="13053720" y="2845422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5" name="文字方塊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3720" y="2845420"/>
                <a:ext cx="693420" cy="161583"/>
              </a:xfrm>
              <a:prstGeom prst="rect">
                <a:avLst/>
              </a:prstGeom>
              <a:blipFill rotWithShape="0">
                <a:blip r:embed="rId2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群組 105"/>
          <p:cNvGrpSpPr/>
          <p:nvPr/>
        </p:nvGrpSpPr>
        <p:grpSpPr>
          <a:xfrm rot="10800000">
            <a:off x="6248762" y="5893611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07" name="橢圓 10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08" name="直線箭頭接點 10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群組 108"/>
          <p:cNvGrpSpPr/>
          <p:nvPr/>
        </p:nvGrpSpPr>
        <p:grpSpPr>
          <a:xfrm rot="12972355">
            <a:off x="6411896" y="4872192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10" name="橢圓 109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11" name="直線箭頭接點 110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群組 111"/>
          <p:cNvGrpSpPr/>
          <p:nvPr/>
        </p:nvGrpSpPr>
        <p:grpSpPr>
          <a:xfrm rot="15376192">
            <a:off x="7374969" y="6091227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13" name="橢圓 11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14" name="直線箭頭接點 11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985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1325879" y="4802669"/>
            <a:ext cx="6972301" cy="912331"/>
            <a:chOff x="594782" y="2057962"/>
            <a:chExt cx="9660075" cy="7776527"/>
          </a:xfrm>
        </p:grpSpPr>
        <p:sp>
          <p:nvSpPr>
            <p:cNvPr id="141" name="矩形 140"/>
            <p:cNvSpPr/>
            <p:nvPr/>
          </p:nvSpPr>
          <p:spPr>
            <a:xfrm>
              <a:off x="594782" y="2072907"/>
              <a:ext cx="7633639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8462881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9121250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9770515" y="2057962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007544"/>
                  </p:ext>
                </p:extLst>
              </p:nvPr>
            </p:nvGraphicFramePr>
            <p:xfrm>
              <a:off x="2400301" y="1440182"/>
              <a:ext cx="4609430" cy="275318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21886"/>
                    <a:gridCol w="921886"/>
                    <a:gridCol w="921886"/>
                    <a:gridCol w="921886"/>
                    <a:gridCol w="921886"/>
                  </a:tblGrid>
                  <a:tr h="544937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73441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007544"/>
                  </p:ext>
                </p:extLst>
              </p:nvPr>
            </p:nvGraphicFramePr>
            <p:xfrm>
              <a:off x="2400301" y="1440182"/>
              <a:ext cx="4609430" cy="275318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21886"/>
                    <a:gridCol w="921886"/>
                    <a:gridCol w="921886"/>
                    <a:gridCol w="921886"/>
                    <a:gridCol w="921886"/>
                  </a:tblGrid>
                  <a:tr h="544937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1124" r="-299342" b="-4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1124" r="-201325" b="-4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1124" r="-100000" b="-4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1124" r="-662" b="-408989"/>
                          </a:stretch>
                        </a:blipFill>
                      </a:tcPr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100000" r="-401987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100000" r="-299342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100000" r="-201325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100000" r="-100000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100000" r="-662" b="-304444"/>
                          </a:stretch>
                        </a:blipFill>
                      </a:tcPr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202247" r="-401987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202247" r="-299342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202247" r="-201325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202247" r="-100000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202247" r="-662" b="-207865"/>
                          </a:stretch>
                        </a:blipFill>
                      </a:tcPr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298889" r="-401987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298889" r="-299342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298889" r="-201325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298889" r="-100000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298889" r="-662" b="-105556"/>
                          </a:stretch>
                        </a:blipFill>
                      </a:tcPr>
                    </a:tc>
                  </a:tr>
                  <a:tr h="57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81915" r="-401987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381915" r="-299342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381915" r="-201325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381915" r="-100000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3333229" y="1224437"/>
            <a:ext cx="962364" cy="312431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/>
          <p:cNvCxnSpPr/>
          <p:nvPr/>
        </p:nvCxnSpPr>
        <p:spPr>
          <a:xfrm flipH="1">
            <a:off x="3899463" y="4409116"/>
            <a:ext cx="1" cy="34627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69"/>
              <p:cNvSpPr txBox="1"/>
              <p:nvPr/>
            </p:nvSpPr>
            <p:spPr>
              <a:xfrm>
                <a:off x="1691640" y="4949969"/>
                <a:ext cx="4815556" cy="470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𝒍</m:t>
                    </m:r>
                  </m:oMath>
                </a14:m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對多</a:t>
                </a:r>
                <a:r>
                  <a:rPr kumimoji="1" lang="en-US" altLang="zh-TW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解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出方位</a:t>
                </a:r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4949969"/>
                <a:ext cx="4815556" cy="470214"/>
              </a:xfrm>
              <a:prstGeom prst="rect">
                <a:avLst/>
              </a:prstGeom>
              <a:blipFill rotWithShape="0">
                <a:blip r:embed="rId10"/>
                <a:stretch>
                  <a:fillRect t="-14286" b="-233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77"/>
              <p:cNvSpPr txBox="1"/>
              <p:nvPr/>
            </p:nvSpPr>
            <p:spPr>
              <a:xfrm>
                <a:off x="8417216" y="5715000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𝐿</m:t>
                    </m:r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216" y="5715000"/>
                <a:ext cx="13575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4054" t="-13333" b="-2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5" name="圖片 144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42878" y="1533363"/>
            <a:ext cx="612080" cy="8799057"/>
          </a:xfrm>
          <a:prstGeom prst="rect">
            <a:avLst/>
          </a:prstGeom>
        </p:spPr>
      </p:pic>
      <p:grpSp>
        <p:nvGrpSpPr>
          <p:cNvPr id="146" name="群組 145"/>
          <p:cNvGrpSpPr/>
          <p:nvPr/>
        </p:nvGrpSpPr>
        <p:grpSpPr>
          <a:xfrm>
            <a:off x="3333229" y="6294344"/>
            <a:ext cx="2831377" cy="859671"/>
            <a:chOff x="2165647" y="5953792"/>
            <a:chExt cx="4565194" cy="859671"/>
          </a:xfrm>
        </p:grpSpPr>
        <p:sp>
          <p:nvSpPr>
            <p:cNvPr id="147" name="矩形 146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字方塊 147"/>
                <p:cNvSpPr txBox="1"/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平均得方位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TW" sz="240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TW" sz="2400" b="1" i="1" smtClean="0">
                                      <a:latin typeface="Cambria Math" charset="0"/>
                                    </a:rPr>
                                    <m:t>𝑻𝒗</m:t>
                                  </m:r>
                                </m:e>
                              </m:acc>
                            </m:e>
                            <m:sub/>
                          </m:sSub>
                        </m:e>
                      </m:sPre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8" name="文字方塊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3645" t="-9756" b="-195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直線箭頭接點 148"/>
          <p:cNvCxnSpPr>
            <a:endCxn id="142" idx="0"/>
          </p:cNvCxnSpPr>
          <p:nvPr/>
        </p:nvCxnSpPr>
        <p:spPr>
          <a:xfrm>
            <a:off x="4748917" y="4326261"/>
            <a:ext cx="2430669" cy="48287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149"/>
          <p:cNvCxnSpPr>
            <a:endCxn id="143" idx="0"/>
          </p:cNvCxnSpPr>
          <p:nvPr/>
        </p:nvCxnSpPr>
        <p:spPr>
          <a:xfrm>
            <a:off x="5844283" y="4326261"/>
            <a:ext cx="1810490" cy="48287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箭頭接點 150"/>
          <p:cNvCxnSpPr>
            <a:endCxn id="144" idx="0"/>
          </p:cNvCxnSpPr>
          <p:nvPr/>
        </p:nvCxnSpPr>
        <p:spPr>
          <a:xfrm>
            <a:off x="6507196" y="4253137"/>
            <a:ext cx="1616194" cy="54953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44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68752" y="4787789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48659" y="3046908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" y="3046908"/>
                <a:ext cx="4987588" cy="494751"/>
              </a:xfrm>
              <a:prstGeom prst="rect">
                <a:avLst/>
              </a:prstGeom>
              <a:blipFill rotWithShape="0">
                <a:blip r:embed="rId4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1054278" y="496994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2099561" y="70952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2264987" y="2513866"/>
            <a:ext cx="1" cy="554532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1751216" y="2353787"/>
            <a:ext cx="4922950" cy="441967"/>
            <a:chOff x="9972004" y="1606420"/>
            <a:chExt cx="4922950" cy="441967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82175" y="1102642"/>
              <a:ext cx="153688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1054599" y="523826"/>
              <a:ext cx="249289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725484" y="-113731"/>
              <a:ext cx="327475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231123" y="-615445"/>
              <a:ext cx="404714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1168878" y="3450849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878" y="3450849"/>
                <a:ext cx="4363567" cy="9691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747067" y="2920416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5882407" y="29241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6330250" y="29241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6754031" y="29158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/>
          <p:nvPr/>
        </p:nvCxnSpPr>
        <p:spPr>
          <a:xfrm>
            <a:off x="3915368" y="2603076"/>
            <a:ext cx="2076183" cy="46532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/>
          <p:nvPr/>
        </p:nvCxnSpPr>
        <p:spPr>
          <a:xfrm>
            <a:off x="5493459" y="2724625"/>
            <a:ext cx="917042" cy="33464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/>
          <p:nvPr/>
        </p:nvCxnSpPr>
        <p:spPr>
          <a:xfrm>
            <a:off x="6525183" y="2800090"/>
            <a:ext cx="323148" cy="26830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747067" y="4907731"/>
            <a:ext cx="5035481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5913181" y="49111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6336961" y="49111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6784805" y="49028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3351698" y="4476385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6005776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6440425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6873635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4585771" y="4974616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4903585" y="4684303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4745621" y="4863088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4259243" y="6384387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965674" y="6939234"/>
            <a:ext cx="5035481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6074711" y="6947534"/>
            <a:ext cx="350224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6522555" y="6939234"/>
            <a:ext cx="350224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5809844" y="6560802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6754030" y="6660401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1686890" y="8498264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3955141"/>
                  </p:ext>
                </p:extLst>
              </p:nvPr>
            </p:nvGraphicFramePr>
            <p:xfrm>
              <a:off x="367951" y="162431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3955141"/>
                  </p:ext>
                </p:extLst>
              </p:nvPr>
            </p:nvGraphicFramePr>
            <p:xfrm>
              <a:off x="367951" y="162431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3" name="群組 122"/>
          <p:cNvGrpSpPr/>
          <p:nvPr/>
        </p:nvGrpSpPr>
        <p:grpSpPr>
          <a:xfrm>
            <a:off x="996705" y="5399836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5053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7107" y="3781717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58096" y="5983621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圓角矩形圖說文字 30"/>
          <p:cNvSpPr/>
          <p:nvPr/>
        </p:nvSpPr>
        <p:spPr>
          <a:xfrm>
            <a:off x="-1213737" y="2179"/>
            <a:ext cx="8303546" cy="10460887"/>
          </a:xfrm>
          <a:prstGeom prst="wedgeRoundRectCallout">
            <a:avLst>
              <a:gd name="adj1" fmla="val -87247"/>
              <a:gd name="adj2" fmla="val 9809"/>
              <a:gd name="adj3" fmla="val 16667"/>
            </a:avLst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4306718" y="5201305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26582"/>
                  </p:ext>
                </p:extLst>
              </p:nvPr>
            </p:nvGraphicFramePr>
            <p:xfrm>
              <a:off x="966923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26582"/>
                  </p:ext>
                </p:extLst>
              </p:nvPr>
            </p:nvGraphicFramePr>
            <p:xfrm>
              <a:off x="966923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r="-299355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r="-201299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r="-100000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r="-649" b="-412264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99065" r="-401948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99065" r="-299355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99065" r="-201299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99065" r="-100000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99065" r="-649" b="-308411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197222" r="-401948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197222" r="-299355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197222" r="-20129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197222" r="-100000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197222" r="-649" b="-205556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00000" r="-401948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300000" r="-299355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300000" r="-201299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300000" r="-100000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300000" r="-649" b="-107477"/>
                          </a:stretch>
                        </a:blipFill>
                      </a:tcPr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75439" r="-401948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375439" r="-299355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375439" r="-201299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375439" r="-100000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1863834" y="1690920"/>
            <a:ext cx="986590" cy="353728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736593" y="2443524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593" y="2443522"/>
                <a:ext cx="4987588" cy="494751"/>
              </a:xfrm>
              <a:prstGeom prst="rect">
                <a:avLst/>
              </a:prstGeom>
              <a:blipFill rotWithShape="0">
                <a:blip r:embed="rId5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2369163" y="5228206"/>
            <a:ext cx="941" cy="721894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3316369" y="5228205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5240060" y="5204144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349296" y="6046350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243658" y="7375576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8942214" y="43665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190699" y="8623475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10499925" y="1482624"/>
            <a:ext cx="1" cy="834406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9987493" y="1203557"/>
            <a:ext cx="4922950" cy="714611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9056814" y="2847463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812" y="2847463"/>
                <a:ext cx="4363567" cy="9691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8635003" y="2317030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3770341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4218184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4641965" y="23124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>
            <a:endCxn id="53" idx="0"/>
          </p:cNvCxnSpPr>
          <p:nvPr/>
        </p:nvCxnSpPr>
        <p:spPr>
          <a:xfrm>
            <a:off x="12361707" y="1645520"/>
            <a:ext cx="1542872" cy="67526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>
            <a:endCxn id="54" idx="0"/>
          </p:cNvCxnSpPr>
          <p:nvPr/>
        </p:nvCxnSpPr>
        <p:spPr>
          <a:xfrm>
            <a:off x="13640231" y="1808064"/>
            <a:ext cx="712193" cy="51271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>
            <a:endCxn id="55" idx="0"/>
          </p:cNvCxnSpPr>
          <p:nvPr/>
        </p:nvCxnSpPr>
        <p:spPr>
          <a:xfrm>
            <a:off x="14705579" y="1918166"/>
            <a:ext cx="70624" cy="39431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635003" y="4304345"/>
            <a:ext cx="5035481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3801115" y="43077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14224895" y="43077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4672739" y="42994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11239632" y="387299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13893710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1432835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1476156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12676909" y="663998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12994723" y="634967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12836759" y="652846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12350381" y="804975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9056814" y="8604608"/>
            <a:ext cx="5035481" cy="6011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4165849" y="8612908"/>
            <a:ext cx="262248" cy="5928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4613693" y="8604608"/>
            <a:ext cx="350224" cy="6011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13900982" y="822617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14845168" y="832577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9744814" y="9603397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/>
            </p:nvGraphicFramePr>
            <p:xfrm>
              <a:off x="8604228" y="47408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/>
            </p:nvGraphicFramePr>
            <p:xfrm>
              <a:off x="8604228" y="474084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4873283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5269354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5689489" y="60260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3" name="群組 122"/>
          <p:cNvGrpSpPr/>
          <p:nvPr/>
        </p:nvGrpSpPr>
        <p:grpSpPr>
          <a:xfrm>
            <a:off x="8884641" y="4796450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5" name="矩形 124"/>
          <p:cNvSpPr/>
          <p:nvPr/>
        </p:nvSpPr>
        <p:spPr>
          <a:xfrm>
            <a:off x="175626" y="1482624"/>
            <a:ext cx="6250586" cy="706938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2438221" y="785151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627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矩形 151"/>
          <p:cNvSpPr/>
          <p:nvPr/>
        </p:nvSpPr>
        <p:spPr>
          <a:xfrm>
            <a:off x="5796199" y="2553376"/>
            <a:ext cx="11618967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3" name="文字方塊 152"/>
          <p:cNvSpPr txBox="1"/>
          <p:nvPr/>
        </p:nvSpPr>
        <p:spPr>
          <a:xfrm>
            <a:off x="6673523" y="1997327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cxnSp>
        <p:nvCxnSpPr>
          <p:cNvPr id="168" name="直線箭頭接點 167"/>
          <p:cNvCxnSpPr/>
          <p:nvPr/>
        </p:nvCxnSpPr>
        <p:spPr>
          <a:xfrm>
            <a:off x="5196316" y="4530520"/>
            <a:ext cx="996242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字方塊 171"/>
          <p:cNvSpPr txBox="1"/>
          <p:nvPr/>
        </p:nvSpPr>
        <p:spPr>
          <a:xfrm>
            <a:off x="11767266" y="2883928"/>
            <a:ext cx="309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</a:p>
        </p:txBody>
      </p:sp>
      <p:sp>
        <p:nvSpPr>
          <p:cNvPr id="173" name="文字方塊 172"/>
          <p:cNvSpPr txBox="1"/>
          <p:nvPr/>
        </p:nvSpPr>
        <p:spPr>
          <a:xfrm>
            <a:off x="8213933" y="7116754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獲得入射方位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74" name="直線箭頭接點 173"/>
          <p:cNvCxnSpPr/>
          <p:nvPr/>
        </p:nvCxnSpPr>
        <p:spPr>
          <a:xfrm>
            <a:off x="9002891" y="4445925"/>
            <a:ext cx="498121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785171" y="1863058"/>
            <a:ext cx="4711085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到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的</a:t>
            </a:r>
            <a:endParaRPr kumimoji="1" lang="en-US" altLang="zh-TW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電流強度資訊</a:t>
            </a:r>
          </a:p>
        </p:txBody>
      </p:sp>
      <p:sp>
        <p:nvSpPr>
          <p:cNvPr id="107" name="文字方塊 106"/>
          <p:cNvSpPr txBox="1"/>
          <p:nvPr/>
        </p:nvSpPr>
        <p:spPr>
          <a:xfrm>
            <a:off x="6296060" y="4176577"/>
            <a:ext cx="3396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忽略閥值以下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忽略過飽和電流</a:t>
            </a:r>
          </a:p>
        </p:txBody>
      </p:sp>
      <p:sp>
        <p:nvSpPr>
          <p:cNvPr id="108" name="文字方塊 107"/>
          <p:cNvSpPr txBox="1"/>
          <p:nvPr/>
        </p:nvSpPr>
        <p:spPr>
          <a:xfrm>
            <a:off x="6825921" y="3029663"/>
            <a:ext cx="207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</a:p>
        </p:txBody>
      </p:sp>
      <p:sp>
        <p:nvSpPr>
          <p:cNvPr id="132" name="文字方塊 131"/>
          <p:cNvSpPr txBox="1"/>
          <p:nvPr/>
        </p:nvSpPr>
        <p:spPr>
          <a:xfrm>
            <a:off x="14245734" y="3464053"/>
            <a:ext cx="207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獲得距離</a:t>
            </a:r>
          </a:p>
        </p:txBody>
      </p:sp>
      <p:sp>
        <p:nvSpPr>
          <p:cNvPr id="136" name="矩形 135"/>
          <p:cNvSpPr/>
          <p:nvPr/>
        </p:nvSpPr>
        <p:spPr>
          <a:xfrm>
            <a:off x="6288535" y="2792801"/>
            <a:ext cx="2610854" cy="3379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9529668" y="2766599"/>
            <a:ext cx="7573768" cy="3379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文字方塊 139"/>
          <p:cNvSpPr txBox="1"/>
          <p:nvPr/>
        </p:nvSpPr>
        <p:spPr>
          <a:xfrm>
            <a:off x="14112995" y="4313098"/>
            <a:ext cx="2814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獲得出射方位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計算各</a:t>
            </a:r>
            <a:r>
              <a:rPr kumimoji="1"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的出入射角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計算距離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2" name="表格 1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404876"/>
                  </p:ext>
                </p:extLst>
              </p:nvPr>
            </p:nvGraphicFramePr>
            <p:xfrm>
              <a:off x="1143409" y="2883926"/>
              <a:ext cx="3956930" cy="3353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1386"/>
                    <a:gridCol w="791386"/>
                    <a:gridCol w="791386"/>
                    <a:gridCol w="791386"/>
                    <a:gridCol w="791386"/>
                  </a:tblGrid>
                  <a:tr h="65511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706141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2" name="表格 1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404876"/>
                  </p:ext>
                </p:extLst>
              </p:nvPr>
            </p:nvGraphicFramePr>
            <p:xfrm>
              <a:off x="1143409" y="2883926"/>
              <a:ext cx="3956930" cy="3353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1386"/>
                    <a:gridCol w="791386"/>
                    <a:gridCol w="791386"/>
                    <a:gridCol w="791386"/>
                    <a:gridCol w="791386"/>
                  </a:tblGrid>
                  <a:tr h="65511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926" r="-3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926" r="-2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926" r="-1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926" r="-769" b="-411111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00000" r="-4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100000" r="-3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100000" r="-2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100000" r="-1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100000" r="-769" b="-307339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200000" r="-4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200000" r="-3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200000" r="-2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200000" r="-1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200000" r="-769" b="-207339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00000" r="-4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300000" r="-3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300000" r="-2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300000" r="-1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300000" r="-769" b="-107339"/>
                          </a:stretch>
                        </a:blipFill>
                      </a:tcPr>
                    </a:tc>
                  </a:tr>
                  <a:tr h="7061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75862" r="-4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375862" r="-3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375862" r="-2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375862" r="-1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462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8979">
            <a:off x="3412727" y="-2598041"/>
            <a:ext cx="1828800" cy="1155700"/>
          </a:xfrm>
          <a:prstGeom prst="rect">
            <a:avLst/>
          </a:prstGeom>
        </p:spPr>
      </p:pic>
      <p:pic>
        <p:nvPicPr>
          <p:cNvPr id="125" name="圖片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7523">
            <a:off x="3445481" y="6679148"/>
            <a:ext cx="1663700" cy="1231900"/>
          </a:xfrm>
          <a:prstGeom prst="rect">
            <a:avLst/>
          </a:prstGeom>
        </p:spPr>
      </p:pic>
      <p:sp>
        <p:nvSpPr>
          <p:cNvPr id="118" name="手繪多邊形 117"/>
          <p:cNvSpPr/>
          <p:nvPr/>
        </p:nvSpPr>
        <p:spPr>
          <a:xfrm rot="1656056">
            <a:off x="1448557" y="2417657"/>
            <a:ext cx="3402604" cy="3201123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4" name="群組 73"/>
          <p:cNvGrpSpPr/>
          <p:nvPr/>
        </p:nvGrpSpPr>
        <p:grpSpPr>
          <a:xfrm rot="19585483">
            <a:off x="5392174" y="8005827"/>
            <a:ext cx="1732670" cy="1635530"/>
            <a:chOff x="2340340" y="8158761"/>
            <a:chExt cx="1146375" cy="1082105"/>
          </a:xfrm>
        </p:grpSpPr>
        <p:grpSp>
          <p:nvGrpSpPr>
            <p:cNvPr id="2" name="群組 1"/>
            <p:cNvGrpSpPr/>
            <p:nvPr/>
          </p:nvGrpSpPr>
          <p:grpSpPr>
            <a:xfrm>
              <a:off x="2670668" y="8158761"/>
              <a:ext cx="282515" cy="1082105"/>
              <a:chOff x="2675790" y="8855300"/>
              <a:chExt cx="282515" cy="1082105"/>
            </a:xfrm>
          </p:grpSpPr>
          <p:sp>
            <p:nvSpPr>
              <p:cNvPr id="45" name="橢圓 44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6" name="直線箭頭接點 45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箭頭接點 48"/>
            <p:cNvCxnSpPr/>
            <p:nvPr/>
          </p:nvCxnSpPr>
          <p:spPr>
            <a:xfrm flipH="1" flipV="1">
              <a:off x="2340340" y="8352967"/>
              <a:ext cx="378655" cy="65367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/>
            <p:cNvCxnSpPr/>
            <p:nvPr/>
          </p:nvCxnSpPr>
          <p:spPr>
            <a:xfrm flipV="1">
              <a:off x="2852264" y="8299857"/>
              <a:ext cx="347670" cy="71050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/>
            <p:cNvCxnSpPr/>
            <p:nvPr/>
          </p:nvCxnSpPr>
          <p:spPr>
            <a:xfrm flipV="1">
              <a:off x="2831663" y="8880048"/>
              <a:ext cx="655052" cy="190306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 flipV="1">
              <a:off x="2821363" y="8728955"/>
              <a:ext cx="399172" cy="350723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 flipH="1" flipV="1">
              <a:off x="2620088" y="8568672"/>
              <a:ext cx="156505" cy="45127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163362" y="356846"/>
            <a:ext cx="11191470" cy="2087455"/>
          </a:xfrm>
        </p:spPr>
        <p:txBody>
          <a:bodyPr/>
          <a:lstStyle/>
          <a:p>
            <a:r>
              <a:rPr kumimoji="1" lang="zh-TW" altLang="en-US" dirty="0" smtClean="0"/>
              <a:t>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定位系統：介紹</a:t>
            </a:r>
            <a:endParaRPr kumimoji="1" lang="zh-TW" altLang="en-US" dirty="0"/>
          </a:p>
        </p:txBody>
      </p:sp>
      <p:cxnSp>
        <p:nvCxnSpPr>
          <p:cNvPr id="60" name="直線箭頭接點 59"/>
          <p:cNvCxnSpPr/>
          <p:nvPr/>
        </p:nvCxnSpPr>
        <p:spPr>
          <a:xfrm>
            <a:off x="240345" y="9146966"/>
            <a:ext cx="1162403" cy="0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/>
          <p:cNvCxnSpPr/>
          <p:nvPr/>
        </p:nvCxnSpPr>
        <p:spPr>
          <a:xfrm>
            <a:off x="240345" y="9595126"/>
            <a:ext cx="1162403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74"/>
          <p:cNvGrpSpPr/>
          <p:nvPr/>
        </p:nvGrpSpPr>
        <p:grpSpPr>
          <a:xfrm rot="8344048">
            <a:off x="1938138" y="2788952"/>
            <a:ext cx="1855777" cy="1643241"/>
            <a:chOff x="10587869" y="8190644"/>
            <a:chExt cx="1146375" cy="1082105"/>
          </a:xfrm>
        </p:grpSpPr>
        <p:grpSp>
          <p:nvGrpSpPr>
            <p:cNvPr id="63" name="群組 62"/>
            <p:cNvGrpSpPr/>
            <p:nvPr/>
          </p:nvGrpSpPr>
          <p:grpSpPr>
            <a:xfrm>
              <a:off x="10918197" y="8190644"/>
              <a:ext cx="282515" cy="1082105"/>
              <a:chOff x="2675790" y="8855300"/>
              <a:chExt cx="282515" cy="108210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64" name="橢圓 63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直線箭頭接點 64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grpFill/>
              <a:ln w="44450">
                <a:solidFill>
                  <a:schemeClr val="accent6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線箭頭接點 65"/>
            <p:cNvCxnSpPr/>
            <p:nvPr/>
          </p:nvCxnSpPr>
          <p:spPr>
            <a:xfrm flipH="1" flipV="1">
              <a:off x="10587869" y="8384850"/>
              <a:ext cx="378655" cy="653670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V="1">
              <a:off x="11099793" y="8331740"/>
              <a:ext cx="347670" cy="710502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/>
            <p:nvPr/>
          </p:nvCxnSpPr>
          <p:spPr>
            <a:xfrm flipV="1">
              <a:off x="11079192" y="8911931"/>
              <a:ext cx="655052" cy="1903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/>
            <p:cNvCxnSpPr/>
            <p:nvPr/>
          </p:nvCxnSpPr>
          <p:spPr>
            <a:xfrm flipV="1">
              <a:off x="11068892" y="8760838"/>
              <a:ext cx="399172" cy="350723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/>
            <p:cNvCxnSpPr/>
            <p:nvPr/>
          </p:nvCxnSpPr>
          <p:spPr>
            <a:xfrm flipH="1" flipV="1">
              <a:off x="10867617" y="8600555"/>
              <a:ext cx="156505" cy="45127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線箭頭接點 75"/>
          <p:cNvCxnSpPr/>
          <p:nvPr/>
        </p:nvCxnSpPr>
        <p:spPr>
          <a:xfrm>
            <a:off x="2504389" y="2844996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/>
          <p:cNvCxnSpPr/>
          <p:nvPr/>
        </p:nvCxnSpPr>
        <p:spPr>
          <a:xfrm flipH="1">
            <a:off x="1693351" y="2844997"/>
            <a:ext cx="826758" cy="16750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977363" y="2514787"/>
            <a:ext cx="214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</a:t>
            </a:r>
            <a:endParaRPr kumimoji="1" lang="zh-TW" altLang="en-US" sz="2400" b="1" dirty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80" name="直線箭頭接點 79"/>
          <p:cNvCxnSpPr/>
          <p:nvPr/>
        </p:nvCxnSpPr>
        <p:spPr>
          <a:xfrm flipV="1">
            <a:off x="2497385" y="2733161"/>
            <a:ext cx="1202031" cy="1297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 rot="11808580">
            <a:off x="5390069" y="7811231"/>
            <a:ext cx="2172396" cy="1786913"/>
            <a:chOff x="7883864" y="5081556"/>
            <a:chExt cx="2172396" cy="1786913"/>
          </a:xfrm>
        </p:grpSpPr>
        <p:cxnSp>
          <p:nvCxnSpPr>
            <p:cNvPr id="82" name="直線箭頭接點 81"/>
            <p:cNvCxnSpPr/>
            <p:nvPr/>
          </p:nvCxnSpPr>
          <p:spPr>
            <a:xfrm>
              <a:off x="8694902" y="5193391"/>
              <a:ext cx="1361358" cy="1675078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/>
            <p:cNvCxnSpPr/>
            <p:nvPr/>
          </p:nvCxnSpPr>
          <p:spPr>
            <a:xfrm flipH="1">
              <a:off x="7883864" y="5193392"/>
              <a:ext cx="826758" cy="1675077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/>
            <p:cNvCxnSpPr/>
            <p:nvPr/>
          </p:nvCxnSpPr>
          <p:spPr>
            <a:xfrm flipV="1">
              <a:off x="8687896" y="5081556"/>
              <a:ext cx="1202031" cy="129782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7104591" y="9273579"/>
            <a:ext cx="1594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</a:t>
            </a:r>
            <a:endParaRPr kumimoji="1" lang="zh-TW" altLang="en-US" sz="2400" b="1" dirty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4701245" y="19345215"/>
            <a:ext cx="1931939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</a:p>
        </p:txBody>
      </p:sp>
      <p:grpSp>
        <p:nvGrpSpPr>
          <p:cNvPr id="121" name="群組 120"/>
          <p:cNvGrpSpPr/>
          <p:nvPr/>
        </p:nvGrpSpPr>
        <p:grpSpPr>
          <a:xfrm>
            <a:off x="878174" y="3469123"/>
            <a:ext cx="5642480" cy="3391922"/>
            <a:chOff x="962345" y="3444674"/>
            <a:chExt cx="6599091" cy="3966980"/>
          </a:xfrm>
        </p:grpSpPr>
        <p:grpSp>
          <p:nvGrpSpPr>
            <p:cNvPr id="89" name="群組 88"/>
            <p:cNvGrpSpPr/>
            <p:nvPr/>
          </p:nvGrpSpPr>
          <p:grpSpPr>
            <a:xfrm rot="5629245" flipV="1">
              <a:off x="1373667" y="5408231"/>
              <a:ext cx="2064015" cy="489535"/>
              <a:chOff x="5981217" y="4520073"/>
              <a:chExt cx="6308174" cy="1496149"/>
            </a:xfrm>
          </p:grpSpPr>
          <p:pic>
            <p:nvPicPr>
              <p:cNvPr id="87" name="圖片 8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88" name="三角形 87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 rot="1682767" flipV="1">
              <a:off x="4254053" y="4566130"/>
              <a:ext cx="2440435" cy="578813"/>
              <a:chOff x="5981217" y="4520073"/>
              <a:chExt cx="6308174" cy="1496149"/>
            </a:xfrm>
          </p:grpSpPr>
          <p:pic>
            <p:nvPicPr>
              <p:cNvPr id="96" name="圖片 9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97" name="三角形 96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8" name="群組 97"/>
            <p:cNvGrpSpPr/>
            <p:nvPr/>
          </p:nvGrpSpPr>
          <p:grpSpPr>
            <a:xfrm rot="933206" flipV="1">
              <a:off x="4773411" y="3444674"/>
              <a:ext cx="2788025" cy="661253"/>
              <a:chOff x="5981217" y="4520073"/>
              <a:chExt cx="6308174" cy="1496149"/>
            </a:xfrm>
          </p:grpSpPr>
          <p:pic>
            <p:nvPicPr>
              <p:cNvPr id="99" name="圖片 9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100" name="三角形 99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 rot="6666872" flipV="1">
              <a:off x="-101041" y="5687015"/>
              <a:ext cx="2788025" cy="661253"/>
              <a:chOff x="5981217" y="4520073"/>
              <a:chExt cx="6308174" cy="1496149"/>
            </a:xfrm>
          </p:grpSpPr>
          <p:pic>
            <p:nvPicPr>
              <p:cNvPr id="102" name="圖片 10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103" name="三角形 102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 rot="4500000" flipV="1">
              <a:off x="2065017" y="5596006"/>
              <a:ext cx="2788027" cy="661252"/>
              <a:chOff x="5770847" y="4796790"/>
              <a:chExt cx="6308176" cy="1496147"/>
            </a:xfrm>
          </p:grpSpPr>
          <p:pic>
            <p:nvPicPr>
              <p:cNvPr id="105" name="圖片 10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770847" y="4796790"/>
                <a:ext cx="5953439" cy="1496147"/>
              </a:xfrm>
              <a:prstGeom prst="rect">
                <a:avLst/>
              </a:prstGeom>
            </p:spPr>
          </p:pic>
          <p:sp>
            <p:nvSpPr>
              <p:cNvPr id="106" name="三角形 105"/>
              <p:cNvSpPr/>
              <p:nvPr/>
            </p:nvSpPr>
            <p:spPr>
              <a:xfrm rot="5400000">
                <a:off x="11312798" y="5114704"/>
                <a:ext cx="822982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 rot="3072546" flipV="1">
              <a:off x="3938541" y="5553768"/>
              <a:ext cx="2813945" cy="661253"/>
              <a:chOff x="6752396" y="5363099"/>
              <a:chExt cx="6366819" cy="1496149"/>
            </a:xfrm>
          </p:grpSpPr>
          <p:pic>
            <p:nvPicPr>
              <p:cNvPr id="108" name="圖片 10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6752396" y="5363099"/>
                <a:ext cx="5953439" cy="1496149"/>
              </a:xfrm>
              <a:prstGeom prst="rect">
                <a:avLst/>
              </a:prstGeom>
            </p:spPr>
          </p:pic>
          <p:sp>
            <p:nvSpPr>
              <p:cNvPr id="109" name="三角形 108"/>
              <p:cNvSpPr/>
              <p:nvPr/>
            </p:nvSpPr>
            <p:spPr>
              <a:xfrm rot="5400000">
                <a:off x="12352990" y="5763655"/>
                <a:ext cx="822984" cy="70946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sp>
        <p:nvSpPr>
          <p:cNvPr id="110" name="文字方塊 109"/>
          <p:cNvSpPr txBox="1"/>
          <p:nvPr/>
        </p:nvSpPr>
        <p:spPr>
          <a:xfrm>
            <a:off x="1427017" y="8894611"/>
            <a:ext cx="793807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1443891" y="9311590"/>
            <a:ext cx="290816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PD(Photodiode)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115" name="群組 114"/>
          <p:cNvGrpSpPr/>
          <p:nvPr/>
        </p:nvGrpSpPr>
        <p:grpSpPr>
          <a:xfrm>
            <a:off x="394123" y="9771313"/>
            <a:ext cx="777531" cy="750208"/>
            <a:chOff x="3126597" y="2237383"/>
            <a:chExt cx="777531" cy="750208"/>
          </a:xfrm>
        </p:grpSpPr>
        <p:cxnSp>
          <p:nvCxnSpPr>
            <p:cNvPr id="112" name="直線箭頭接點 111"/>
            <p:cNvCxnSpPr/>
            <p:nvPr/>
          </p:nvCxnSpPr>
          <p:spPr>
            <a:xfrm flipV="1">
              <a:off x="3484373" y="2237383"/>
              <a:ext cx="1" cy="46071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箭頭接點 112"/>
            <p:cNvCxnSpPr/>
            <p:nvPr/>
          </p:nvCxnSpPr>
          <p:spPr>
            <a:xfrm>
              <a:off x="3484372" y="2698101"/>
              <a:ext cx="419756" cy="28949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箭頭接點 113"/>
            <p:cNvCxnSpPr/>
            <p:nvPr/>
          </p:nvCxnSpPr>
          <p:spPr>
            <a:xfrm flipH="1">
              <a:off x="3126597" y="2698101"/>
              <a:ext cx="357777" cy="28949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字方塊 115"/>
          <p:cNvSpPr txBox="1"/>
          <p:nvPr/>
        </p:nvSpPr>
        <p:spPr>
          <a:xfrm>
            <a:off x="1427017" y="989089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座標系</a:t>
            </a:r>
          </a:p>
        </p:txBody>
      </p:sp>
      <p:sp>
        <p:nvSpPr>
          <p:cNvPr id="117" name="手繪多邊形 116"/>
          <p:cNvSpPr/>
          <p:nvPr/>
        </p:nvSpPr>
        <p:spPr>
          <a:xfrm rot="3044390">
            <a:off x="4557664" y="7002497"/>
            <a:ext cx="3463136" cy="3258071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22" name="資料圖表 121"/>
          <p:cNvGraphicFramePr/>
          <p:nvPr>
            <p:extLst>
              <p:ext uri="{D42A27DB-BD31-4B8C-83A1-F6EECF244321}">
                <p14:modId xmlns:p14="http://schemas.microsoft.com/office/powerpoint/2010/main" val="886231562"/>
              </p:ext>
            </p:extLst>
          </p:nvPr>
        </p:nvGraphicFramePr>
        <p:xfrm>
          <a:off x="9436552" y="2378541"/>
          <a:ext cx="3375368" cy="761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26" name="直線箭頭接點 125"/>
          <p:cNvCxnSpPr/>
          <p:nvPr/>
        </p:nvCxnSpPr>
        <p:spPr>
          <a:xfrm flipH="1" flipV="1">
            <a:off x="2592309" y="3061297"/>
            <a:ext cx="3867779" cy="6352860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132"/>
          <p:cNvGrpSpPr/>
          <p:nvPr/>
        </p:nvGrpSpPr>
        <p:grpSpPr>
          <a:xfrm rot="17081716">
            <a:off x="627791" y="8033576"/>
            <a:ext cx="329483" cy="1104629"/>
            <a:chOff x="2075402" y="8680259"/>
            <a:chExt cx="701816" cy="2352918"/>
          </a:xfrm>
        </p:grpSpPr>
        <p:pic>
          <p:nvPicPr>
            <p:cNvPr id="131" name="圖片 13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 rot="4500000" flipV="1">
              <a:off x="1233192" y="9522469"/>
              <a:ext cx="2249815" cy="565396"/>
            </a:xfrm>
            <a:prstGeom prst="rect">
              <a:avLst/>
            </a:prstGeom>
          </p:spPr>
        </p:pic>
        <p:sp>
          <p:nvSpPr>
            <p:cNvPr id="132" name="三角形 131"/>
            <p:cNvSpPr/>
            <p:nvPr/>
          </p:nvSpPr>
          <p:spPr>
            <a:xfrm rot="20700000" flipV="1">
              <a:off x="2466212" y="10765068"/>
              <a:ext cx="311006" cy="26810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34" name="文字方塊 133"/>
          <p:cNvSpPr txBox="1"/>
          <p:nvPr/>
        </p:nvSpPr>
        <p:spPr>
          <a:xfrm>
            <a:off x="1391512" y="833981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光波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8786631"/>
                  </p:ext>
                </p:extLst>
              </p:nvPr>
            </p:nvGraphicFramePr>
            <p:xfrm>
              <a:off x="13220759" y="6292519"/>
              <a:ext cx="4318310" cy="197076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863662"/>
                    <a:gridCol w="863662"/>
                    <a:gridCol w="863662"/>
                    <a:gridCol w="863662"/>
                    <a:gridCol w="863662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5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0.02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47635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3.21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10.35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8786631"/>
                  </p:ext>
                </p:extLst>
              </p:nvPr>
            </p:nvGraphicFramePr>
            <p:xfrm>
              <a:off x="13220759" y="6292517"/>
              <a:ext cx="4318310" cy="197076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863662"/>
                    <a:gridCol w="863662"/>
                    <a:gridCol w="863662"/>
                    <a:gridCol w="863662"/>
                    <a:gridCol w="863662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100000" t="-1667" r="-3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200000" t="-1667" r="-2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1667" r="-1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400000" t="-1667" r="-704" b="-46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100000" r="-400704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5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100000" r="-100704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200000" r="-400704" b="-2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0.02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200000" r="-100704" b="-2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47635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234615" r="-4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100000" t="-234615" r="-3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200000" t="-234615" r="-2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400000" t="-234615" r="-704" b="-97436"/>
                          </a:stretch>
                        </a:blip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407813" r="-4007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3.21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407813" r="-1007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10.35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633184" y="8192438"/>
                <a:ext cx="10442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Heiti TC Light" charset="-120"/>
                    <a:ea typeface="Heiti TC Light" charset="-120"/>
                    <a:cs typeface="Heiti TC Light" charset="-120"/>
                  </a:rPr>
                  <a:t>單位：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𝜇</m:t>
                    </m:r>
                    <m:r>
                      <a:rPr kumimoji="1" lang="en-US" altLang="zh-TW" sz="16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𝐴</m:t>
                    </m:r>
                  </m:oMath>
                </a14:m>
                <a:endPara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3184" y="8192438"/>
                <a:ext cx="1044260" cy="338554"/>
              </a:xfrm>
              <a:prstGeom prst="rect">
                <a:avLst/>
              </a:prstGeom>
              <a:blipFill rotWithShape="0">
                <a:blip r:embed="rId22"/>
                <a:stretch>
                  <a:fillRect l="-3509" t="-7273" b="-2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838" y="2351552"/>
            <a:ext cx="4843484" cy="14194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727371" y="12768943"/>
            <a:ext cx="18473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91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641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163362" y="356846"/>
            <a:ext cx="8366859" cy="2087455"/>
          </a:xfrm>
        </p:spPr>
        <p:txBody>
          <a:bodyPr/>
          <a:lstStyle/>
          <a:p>
            <a:r>
              <a:rPr kumimoji="1" lang="zh-TW" altLang="en-US" smtClean="0"/>
              <a:t>光</a:t>
            </a:r>
            <a:r>
              <a:rPr kumimoji="1" lang="zh-TW" altLang="en-US" dirty="0" smtClean="0"/>
              <a:t>傳遞模型</a:t>
            </a:r>
            <a:endParaRPr kumimoji="1" lang="zh-TW" altLang="en-US" dirty="0"/>
          </a:p>
        </p:txBody>
      </p:sp>
      <p:grpSp>
        <p:nvGrpSpPr>
          <p:cNvPr id="119" name="群組 118"/>
          <p:cNvGrpSpPr/>
          <p:nvPr/>
        </p:nvGrpSpPr>
        <p:grpSpPr>
          <a:xfrm>
            <a:off x="7089230" y="2927449"/>
            <a:ext cx="4334985" cy="6456569"/>
            <a:chOff x="6875424" y="2331237"/>
            <a:chExt cx="2830810" cy="4216236"/>
          </a:xfrm>
        </p:grpSpPr>
        <p:grpSp>
          <p:nvGrpSpPr>
            <p:cNvPr id="120" name="群組 119"/>
            <p:cNvGrpSpPr/>
            <p:nvPr/>
          </p:nvGrpSpPr>
          <p:grpSpPr>
            <a:xfrm>
              <a:off x="6875424" y="2331237"/>
              <a:ext cx="2830810" cy="4216236"/>
              <a:chOff x="5853921" y="1970313"/>
              <a:chExt cx="2830810" cy="4216236"/>
            </a:xfrm>
          </p:grpSpPr>
          <p:grpSp>
            <p:nvGrpSpPr>
              <p:cNvPr id="124" name="群組 123"/>
              <p:cNvGrpSpPr/>
              <p:nvPr/>
            </p:nvGrpSpPr>
            <p:grpSpPr>
              <a:xfrm>
                <a:off x="5853921" y="1970313"/>
                <a:ext cx="1594995" cy="1532574"/>
                <a:chOff x="6969290" y="3952975"/>
                <a:chExt cx="1594995" cy="1532574"/>
              </a:xfrm>
            </p:grpSpPr>
            <p:grpSp>
              <p:nvGrpSpPr>
                <p:cNvPr id="140" name="群組 139"/>
                <p:cNvGrpSpPr/>
                <p:nvPr/>
              </p:nvGrpSpPr>
              <p:grpSpPr>
                <a:xfrm rot="4366313">
                  <a:off x="7006930" y="4470283"/>
                  <a:ext cx="1162560" cy="867972"/>
                  <a:chOff x="7727691" y="1707232"/>
                  <a:chExt cx="1162560" cy="867972"/>
                </a:xfrm>
              </p:grpSpPr>
              <p:sp>
                <p:nvSpPr>
                  <p:cNvPr id="142" name="橢圓 141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143" name="直線箭頭接點 142"/>
                  <p:cNvCxnSpPr/>
                  <p:nvPr/>
                </p:nvCxnSpPr>
                <p:spPr>
                  <a:xfrm rot="17233687" flipH="1">
                    <a:off x="8069733" y="1754686"/>
                    <a:ext cx="550758" cy="1090278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文字方塊 140"/>
                    <p:cNvSpPr txBox="1"/>
                    <p:nvPr/>
                  </p:nvSpPr>
                  <p:spPr>
                    <a:xfrm>
                      <a:off x="6969290" y="3952975"/>
                      <a:ext cx="1594995" cy="2009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7" name="群組 126"/>
              <p:cNvGrpSpPr/>
              <p:nvPr/>
            </p:nvGrpSpPr>
            <p:grpSpPr>
              <a:xfrm rot="13335718">
                <a:off x="7776319" y="5152141"/>
                <a:ext cx="414383" cy="828368"/>
                <a:chOff x="4345313" y="3382225"/>
                <a:chExt cx="414383" cy="828368"/>
              </a:xfrm>
            </p:grpSpPr>
            <p:sp>
              <p:nvSpPr>
                <p:cNvPr id="138" name="橢圓 137"/>
                <p:cNvSpPr/>
                <p:nvPr/>
              </p:nvSpPr>
              <p:spPr>
                <a:xfrm>
                  <a:off x="4345313" y="3382225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39" name="直線箭頭接點 138"/>
                <p:cNvCxnSpPr/>
                <p:nvPr/>
              </p:nvCxnSpPr>
              <p:spPr>
                <a:xfrm rot="8264282" flipV="1">
                  <a:off x="4481710" y="3544935"/>
                  <a:ext cx="277986" cy="665658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文字方塊 127"/>
                  <p:cNvSpPr txBox="1"/>
                  <p:nvPr/>
                </p:nvSpPr>
                <p:spPr>
                  <a:xfrm>
                    <a:off x="7089736" y="5973046"/>
                    <a:ext cx="1594995" cy="2135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28" name="文字方塊 1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9736" y="5973046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9" name="直線接點 128"/>
              <p:cNvCxnSpPr/>
              <p:nvPr/>
            </p:nvCxnSpPr>
            <p:spPr>
              <a:xfrm>
                <a:off x="6497124" y="2348808"/>
                <a:ext cx="1351634" cy="344427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弧線 129"/>
              <p:cNvSpPr/>
              <p:nvPr/>
            </p:nvSpPr>
            <p:spPr>
              <a:xfrm rot="8343782">
                <a:off x="6032546" y="2378633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文字方塊 134"/>
                  <p:cNvSpPr txBox="1"/>
                  <p:nvPr/>
                </p:nvSpPr>
                <p:spPr>
                  <a:xfrm>
                    <a:off x="6332054" y="2871664"/>
                    <a:ext cx="345774" cy="2943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5" name="文字方塊 1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2054" y="2871664"/>
                    <a:ext cx="529504" cy="450829"/>
                  </a:xfrm>
                  <a:prstGeom prst="rect">
                    <a:avLst/>
                  </a:prstGeom>
                  <a:blipFill rotWithShape="0"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文字方塊 135"/>
                  <p:cNvSpPr txBox="1"/>
                  <p:nvPr/>
                </p:nvSpPr>
                <p:spPr>
                  <a:xfrm>
                    <a:off x="7375624" y="4774124"/>
                    <a:ext cx="880857" cy="2943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6" name="文字方塊 1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5624" y="4774124"/>
                    <a:ext cx="880857" cy="450829"/>
                  </a:xfrm>
                  <a:prstGeom prst="rect">
                    <a:avLst/>
                  </a:prstGeom>
                  <a:blipFill rotWithShape="0"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文字方塊 136"/>
                  <p:cNvSpPr txBox="1"/>
                  <p:nvPr/>
                </p:nvSpPr>
                <p:spPr>
                  <a:xfrm>
                    <a:off x="7057489" y="3407558"/>
                    <a:ext cx="370771" cy="2943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7" name="文字方塊 1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7489" y="3407558"/>
                    <a:ext cx="567784" cy="450829"/>
                  </a:xfrm>
                  <a:prstGeom prst="rect">
                    <a:avLst/>
                  </a:prstGeom>
                  <a:blipFill rotWithShape="0"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3" name="弧線 122"/>
            <p:cNvSpPr/>
            <p:nvPr/>
          </p:nvSpPr>
          <p:spPr>
            <a:xfrm rot="20700000">
              <a:off x="8237801" y="5487100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6" name="圓角矩形圖說文字 5"/>
          <p:cNvSpPr/>
          <p:nvPr/>
        </p:nvSpPr>
        <p:spPr>
          <a:xfrm>
            <a:off x="713964" y="6004284"/>
            <a:ext cx="5515216" cy="4261912"/>
          </a:xfrm>
          <a:prstGeom prst="wedgeRoundRectCallout">
            <a:avLst>
              <a:gd name="adj1" fmla="val 66797"/>
              <a:gd name="adj2" fmla="val -64307"/>
              <a:gd name="adj3" fmla="val 16667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圓角矩形圖說文字 143"/>
          <p:cNvSpPr/>
          <p:nvPr/>
        </p:nvSpPr>
        <p:spPr>
          <a:xfrm>
            <a:off x="713964" y="2554019"/>
            <a:ext cx="5573157" cy="3157495"/>
          </a:xfrm>
          <a:prstGeom prst="wedgeRoundRectCallout">
            <a:avLst>
              <a:gd name="adj1" fmla="val 65988"/>
              <a:gd name="adj2" fmla="val -290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5" name="圓角矩形圖說文字 144"/>
          <p:cNvSpPr/>
          <p:nvPr/>
        </p:nvSpPr>
        <p:spPr>
          <a:xfrm>
            <a:off x="12038891" y="6860870"/>
            <a:ext cx="5515214" cy="3308368"/>
          </a:xfrm>
          <a:prstGeom prst="wedgeRoundRectCallout">
            <a:avLst>
              <a:gd name="adj1" fmla="val -75147"/>
              <a:gd name="adj2" fmla="val 7972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52" y="6904956"/>
            <a:ext cx="4428365" cy="1412289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552" y="7799308"/>
            <a:ext cx="3570586" cy="85493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85" y="3392908"/>
            <a:ext cx="4272956" cy="1000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/>
              <p:cNvSpPr txBox="1"/>
              <p:nvPr/>
            </p:nvSpPr>
            <p:spPr>
              <a:xfrm>
                <a:off x="994195" y="6259807"/>
                <a:ext cx="42316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接收光輻射強度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𝑰</m:t>
                        </m:r>
                      </m:e>
                      <m:sub>
                        <m: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𝑷𝑫</m:t>
                        </m:r>
                      </m:sub>
                    </m:sSub>
                  </m:oMath>
                </a14:m>
                <a:endParaRPr kumimoji="1" lang="zh-TW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7" name="文字方塊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95" y="6259807"/>
                <a:ext cx="4231671" cy="584775"/>
              </a:xfrm>
              <a:prstGeom prst="rect">
                <a:avLst/>
              </a:prstGeom>
              <a:blipFill rotWithShape="0">
                <a:blip r:embed="rId45"/>
                <a:stretch>
                  <a:fillRect l="-3602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145"/>
              <p:cNvSpPr txBox="1"/>
              <p:nvPr/>
            </p:nvSpPr>
            <p:spPr>
              <a:xfrm>
                <a:off x="12360867" y="7109510"/>
                <a:ext cx="30354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3200" b="1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輸出電流</a:t>
                </a:r>
                <a14:m>
                  <m:oMath xmlns:m="http://schemas.openxmlformats.org/officeDocument/2006/math">
                    <m:r>
                      <a:rPr kumimoji="1" lang="en-US" altLang="zh-TW" sz="3200" b="1" i="1">
                        <a:solidFill>
                          <a:srgbClr val="C00000"/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𝑰𝒆</m:t>
                    </m:r>
                  </m:oMath>
                </a14:m>
                <a:endParaRPr kumimoji="1" lang="zh-TW" altLang="en-US" sz="3200" b="1" dirty="0">
                  <a:solidFill>
                    <a:srgbClr val="C00000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6" name="文字方塊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867" y="7109508"/>
                <a:ext cx="3035430" cy="584775"/>
              </a:xfrm>
              <a:prstGeom prst="rect">
                <a:avLst/>
              </a:prstGeom>
              <a:blipFill rotWithShape="0">
                <a:blip r:embed="rId46"/>
                <a:stretch>
                  <a:fillRect l="-5221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1085723" y="2757194"/>
                <a:ext cx="41483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chemeClr val="accent6">
                        <a:lumMod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3200" b="1" dirty="0">
                    <a:solidFill>
                      <a:schemeClr val="accent6">
                        <a:lumMod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發光輻射強度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𝑰</m:t>
                        </m:r>
                      </m:e>
                      <m:sub>
                        <m: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𝑳𝑬𝑫</m:t>
                        </m:r>
                      </m:sub>
                    </m:sSub>
                  </m:oMath>
                </a14:m>
                <a:endParaRPr kumimoji="1" lang="zh-TW" altLang="en-US" sz="3200" b="1" dirty="0">
                  <a:solidFill>
                    <a:schemeClr val="accent6">
                      <a:lumMod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723" y="2757194"/>
                <a:ext cx="4148315" cy="584775"/>
              </a:xfrm>
              <a:prstGeom prst="rect">
                <a:avLst/>
              </a:prstGeom>
              <a:blipFill rotWithShape="0">
                <a:blip r:embed="rId47"/>
                <a:stretch>
                  <a:fillRect l="-3671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表格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200698"/>
                  </p:ext>
                </p:extLst>
              </p:nvPr>
            </p:nvGraphicFramePr>
            <p:xfrm>
              <a:off x="1208574" y="4516471"/>
              <a:ext cx="2941791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3633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Pt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總輻射能量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Ml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表格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200698"/>
                  </p:ext>
                </p:extLst>
              </p:nvPr>
            </p:nvGraphicFramePr>
            <p:xfrm>
              <a:off x="1208574" y="4516471"/>
              <a:ext cx="2941791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8"/>
                          <a:stretch>
                            <a:fillRect l="-1220" t="-9211" r="-49146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總輻射能量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8"/>
                          <a:stretch>
                            <a:fillRect l="-1220" t="-110667" r="-49146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9" name="表格 1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3100887"/>
                  </p:ext>
                </p:extLst>
              </p:nvPr>
            </p:nvGraphicFramePr>
            <p:xfrm>
              <a:off x="1296280" y="8589672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092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出射角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距離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入射角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9" name="表格 1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3100887"/>
                  </p:ext>
                </p:extLst>
              </p:nvPr>
            </p:nvGraphicFramePr>
            <p:xfrm>
              <a:off x="1296280" y="8589672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10667" r="-492683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出射角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109211" r="-49268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距離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212000" r="-49268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入射角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0" name="表格 14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69883"/>
                  </p:ext>
                </p:extLst>
              </p:nvPr>
            </p:nvGraphicFramePr>
            <p:xfrm>
              <a:off x="12582524" y="8559196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Mp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有效面積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𝑅𝑒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響應率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0" name="表格 14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69883"/>
                  </p:ext>
                </p:extLst>
              </p:nvPr>
            </p:nvGraphicFramePr>
            <p:xfrm>
              <a:off x="12582522" y="8559196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10667" r="-491463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109211" r="-49146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有效面積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212000" r="-49146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響應率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92" name="矩形 91"/>
          <p:cNvSpPr/>
          <p:nvPr/>
        </p:nvSpPr>
        <p:spPr>
          <a:xfrm>
            <a:off x="10740950" y="447684"/>
            <a:ext cx="6813157" cy="57120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文字方塊 150"/>
          <p:cNvSpPr txBox="1"/>
          <p:nvPr/>
        </p:nvSpPr>
        <p:spPr>
          <a:xfrm>
            <a:off x="11150577" y="669356"/>
            <a:ext cx="5622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朗博次方與輻射模式</a:t>
            </a:r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(Pattern)</a:t>
            </a:r>
            <a:endParaRPr kumimoji="1" lang="zh-TW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153" name="圖片 152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044" y="1400573"/>
            <a:ext cx="5257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988505" y="95522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定位演算法：獲得入射方位</a:t>
            </a:r>
            <a:endParaRPr kumimoji="1" lang="zh-TW" altLang="en-US" dirty="0"/>
          </a:p>
        </p:txBody>
      </p:sp>
      <p:grpSp>
        <p:nvGrpSpPr>
          <p:cNvPr id="158" name="群組 157"/>
          <p:cNvGrpSpPr/>
          <p:nvPr/>
        </p:nvGrpSpPr>
        <p:grpSpPr>
          <a:xfrm rot="8344048">
            <a:off x="1185534" y="4092690"/>
            <a:ext cx="948955" cy="955626"/>
            <a:chOff x="10918197" y="8551564"/>
            <a:chExt cx="671795" cy="721185"/>
          </a:xfrm>
        </p:grpSpPr>
        <p:sp>
          <p:nvSpPr>
            <p:cNvPr id="165" name="橢圓 16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61" name="直線箭頭接點 160"/>
            <p:cNvCxnSpPr/>
            <p:nvPr/>
          </p:nvCxnSpPr>
          <p:spPr>
            <a:xfrm rot="13255952" flipH="1">
              <a:off x="11271579" y="8551564"/>
              <a:ext cx="318413" cy="6857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箭頭接點 283"/>
          <p:cNvCxnSpPr/>
          <p:nvPr/>
        </p:nvCxnSpPr>
        <p:spPr>
          <a:xfrm flipH="1" flipV="1">
            <a:off x="1675192" y="4153838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/>
              <p:cNvSpPr txBox="1"/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9" name="文字方塊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blipFill rotWithShape="0"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字方塊 290"/>
              <p:cNvSpPr txBox="1"/>
              <p:nvPr/>
            </p:nvSpPr>
            <p:spPr>
              <a:xfrm>
                <a:off x="2816875" y="5583797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91" name="文字方塊 2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73" y="5583797"/>
                <a:ext cx="288649" cy="418704"/>
              </a:xfrm>
              <a:prstGeom prst="rect">
                <a:avLst/>
              </a:prstGeom>
              <a:blipFill rotWithShape="0"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026045" y="6711742"/>
            <a:ext cx="2532478" cy="1601842"/>
            <a:chOff x="4716517" y="7805622"/>
            <a:chExt cx="2902258" cy="1835735"/>
          </a:xfrm>
        </p:grpSpPr>
        <p:grpSp>
          <p:nvGrpSpPr>
            <p:cNvPr id="147" name="群組 146"/>
            <p:cNvGrpSpPr/>
            <p:nvPr/>
          </p:nvGrpSpPr>
          <p:grpSpPr>
            <a:xfrm rot="19585483">
              <a:off x="5392174" y="8005827"/>
              <a:ext cx="1732670" cy="1635530"/>
              <a:chOff x="2340340" y="8158761"/>
              <a:chExt cx="1146375" cy="1082105"/>
            </a:xfrm>
          </p:grpSpPr>
          <p:grpSp>
            <p:nvGrpSpPr>
              <p:cNvPr id="148" name="群組 147"/>
              <p:cNvGrpSpPr/>
              <p:nvPr/>
            </p:nvGrpSpPr>
            <p:grpSpPr>
              <a:xfrm>
                <a:off x="2670668" y="8158761"/>
                <a:ext cx="282515" cy="1082105"/>
                <a:chOff x="2675790" y="8855300"/>
                <a:chExt cx="282515" cy="1082105"/>
              </a:xfrm>
            </p:grpSpPr>
            <p:sp>
              <p:nvSpPr>
                <p:cNvPr id="154" name="橢圓 153"/>
                <p:cNvSpPr/>
                <p:nvPr/>
              </p:nvSpPr>
              <p:spPr>
                <a:xfrm rot="13335718">
                  <a:off x="2675790" y="9654890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55" name="直線箭頭接點 154"/>
                <p:cNvCxnSpPr/>
                <p:nvPr/>
              </p:nvCxnSpPr>
              <p:spPr>
                <a:xfrm flipH="1" flipV="1">
                  <a:off x="2774051" y="8855300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9" name="直線箭頭接點 148"/>
              <p:cNvCxnSpPr/>
              <p:nvPr/>
            </p:nvCxnSpPr>
            <p:spPr>
              <a:xfrm flipH="1" flipV="1">
                <a:off x="2340340" y="8352967"/>
                <a:ext cx="378655" cy="653670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箭頭接點 149"/>
              <p:cNvCxnSpPr/>
              <p:nvPr/>
            </p:nvCxnSpPr>
            <p:spPr>
              <a:xfrm flipV="1">
                <a:off x="2852264" y="8299857"/>
                <a:ext cx="347670" cy="710502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箭頭接點 150"/>
              <p:cNvCxnSpPr/>
              <p:nvPr/>
            </p:nvCxnSpPr>
            <p:spPr>
              <a:xfrm flipV="1">
                <a:off x="2831663" y="8880048"/>
                <a:ext cx="655052" cy="190306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箭頭接點 151"/>
              <p:cNvCxnSpPr/>
              <p:nvPr/>
            </p:nvCxnSpPr>
            <p:spPr>
              <a:xfrm flipV="1">
                <a:off x="2821363" y="8728955"/>
                <a:ext cx="399172" cy="350723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箭頭接點 152"/>
              <p:cNvCxnSpPr/>
              <p:nvPr/>
            </p:nvCxnSpPr>
            <p:spPr>
              <a:xfrm flipH="1" flipV="1">
                <a:off x="2620088" y="8568672"/>
                <a:ext cx="156505" cy="451277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/>
                <p:cNvSpPr txBox="1"/>
                <p:nvPr/>
              </p:nvSpPr>
              <p:spPr>
                <a:xfrm>
                  <a:off x="5325448" y="8561758"/>
                  <a:ext cx="634172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2" name="文字方塊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5448" y="8561758"/>
                  <a:ext cx="634172" cy="307777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文字方塊 292"/>
                <p:cNvSpPr txBox="1"/>
                <p:nvPr/>
              </p:nvSpPr>
              <p:spPr>
                <a:xfrm>
                  <a:off x="4716517" y="8654717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3" name="文字方塊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517" y="8654717"/>
                  <a:ext cx="503276" cy="307777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5256496" y="8000539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6496" y="8000538"/>
                  <a:ext cx="503276" cy="307777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文字方塊 295"/>
                <p:cNvSpPr txBox="1"/>
                <p:nvPr/>
              </p:nvSpPr>
              <p:spPr>
                <a:xfrm>
                  <a:off x="6024486" y="7805622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6" name="文字方塊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486" y="7805622"/>
                  <a:ext cx="503276" cy="307777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文字方塊 296"/>
                <p:cNvSpPr txBox="1"/>
                <p:nvPr/>
              </p:nvSpPr>
              <p:spPr>
                <a:xfrm>
                  <a:off x="6434835" y="8263775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7" name="文字方塊 2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4835" y="8263775"/>
                  <a:ext cx="503276" cy="307777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文字方塊 297"/>
                <p:cNvSpPr txBox="1"/>
                <p:nvPr/>
              </p:nvSpPr>
              <p:spPr>
                <a:xfrm>
                  <a:off x="7115499" y="8283654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8" name="文字方塊 2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5499" y="8283654"/>
                  <a:ext cx="503276" cy="307777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𝜙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blipFill rotWithShape="0">
                <a:blip r:embed="rId59"/>
                <a:stretch>
                  <a:fillRect r="-70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文字方塊 298"/>
              <p:cNvSpPr txBox="1"/>
              <p:nvPr/>
            </p:nvSpPr>
            <p:spPr>
              <a:xfrm>
                <a:off x="6362910" y="7780080"/>
                <a:ext cx="3777444" cy="1193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99" name="文字方塊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10" y="7780078"/>
                <a:ext cx="3777444" cy="1193981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文字方塊 299"/>
              <p:cNvSpPr txBox="1"/>
              <p:nvPr/>
            </p:nvSpPr>
            <p:spPr>
              <a:xfrm>
                <a:off x="6137818" y="9349391"/>
                <a:ext cx="4251677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00" name="文字方塊 2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816" y="9349389"/>
                <a:ext cx="4251677" cy="1183529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橢圓 300"/>
          <p:cNvSpPr/>
          <p:nvPr/>
        </p:nvSpPr>
        <p:spPr>
          <a:xfrm>
            <a:off x="1900315" y="7248728"/>
            <a:ext cx="1632975" cy="97479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321" y="3455480"/>
            <a:ext cx="3880756" cy="7346774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32" y="3526936"/>
            <a:ext cx="5994400" cy="4305300"/>
          </a:xfrm>
          <a:prstGeom prst="rect">
            <a:avLst/>
          </a:prstGeom>
        </p:spPr>
      </p:pic>
      <p:graphicFrame>
        <p:nvGraphicFramePr>
          <p:cNvPr id="302" name="資料圖表 301"/>
          <p:cNvGraphicFramePr/>
          <p:nvPr>
            <p:extLst>
              <p:ext uri="{D42A27DB-BD31-4B8C-83A1-F6EECF244321}">
                <p14:modId xmlns:p14="http://schemas.microsoft.com/office/powerpoint/2010/main" val="2077908752"/>
              </p:ext>
            </p:extLst>
          </p:nvPr>
        </p:nvGraphicFramePr>
        <p:xfrm>
          <a:off x="907017" y="1962126"/>
          <a:ext cx="15193403" cy="1522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4" r:lo="rId65" r:qs="rId66" r:cs="rId67"/>
          </a:graphicData>
        </a:graphic>
      </p:graphicFrame>
    </p:spTree>
    <p:extLst>
      <p:ext uri="{BB962C8B-B14F-4D97-AF65-F5344CB8AC3E}">
        <p14:creationId xmlns:p14="http://schemas.microsoft.com/office/powerpoint/2010/main" val="123489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grpSp>
        <p:nvGrpSpPr>
          <p:cNvPr id="4" name="群組 3"/>
          <p:cNvGrpSpPr/>
          <p:nvPr/>
        </p:nvGrpSpPr>
        <p:grpSpPr>
          <a:xfrm rot="8344048">
            <a:off x="2131654" y="4208508"/>
            <a:ext cx="903620" cy="1035292"/>
            <a:chOff x="10918197" y="8547632"/>
            <a:chExt cx="639701" cy="781307"/>
          </a:xfrm>
        </p:grpSpPr>
        <p:sp>
          <p:nvSpPr>
            <p:cNvPr id="5" name="橢圓 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" name="直線箭頭接點 5"/>
            <p:cNvCxnSpPr/>
            <p:nvPr/>
          </p:nvCxnSpPr>
          <p:spPr>
            <a:xfrm rot="13255952" flipH="1">
              <a:off x="11261697" y="8547632"/>
              <a:ext cx="296201" cy="78130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396674" y="7412467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charset="0"/>
                        </a:rPr>
                        <m:t>𝜙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674" y="7412467"/>
                <a:ext cx="248085" cy="418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744338" y="5727488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338" y="5727488"/>
                <a:ext cx="288649" cy="4187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4144023" y="7133301"/>
            <a:ext cx="1065533" cy="1231555"/>
            <a:chOff x="6080864" y="8124060"/>
            <a:chExt cx="1221117" cy="1411380"/>
          </a:xfrm>
        </p:grpSpPr>
        <p:grpSp>
          <p:nvGrpSpPr>
            <p:cNvPr id="15" name="群組 14"/>
            <p:cNvGrpSpPr/>
            <p:nvPr/>
          </p:nvGrpSpPr>
          <p:grpSpPr>
            <a:xfrm rot="19585483">
              <a:off x="6080864" y="8600249"/>
              <a:ext cx="1006728" cy="935191"/>
              <a:chOff x="2675790" y="9340798"/>
              <a:chExt cx="666075" cy="618744"/>
            </a:xfrm>
          </p:grpSpPr>
          <p:sp>
            <p:nvSpPr>
              <p:cNvPr id="18" name="橢圓 17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9" name="直線箭頭接點 18"/>
              <p:cNvCxnSpPr/>
              <p:nvPr/>
            </p:nvCxnSpPr>
            <p:spPr>
              <a:xfrm rot="2014517" flipV="1">
                <a:off x="2971212" y="9340798"/>
                <a:ext cx="370653" cy="618744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6798705" y="8124060"/>
                  <a:ext cx="503276" cy="374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400" b="0" i="1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sz="1400" b="0" i="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TW" sz="1400" b="0" i="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705" y="8124060"/>
                  <a:ext cx="503276" cy="37468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803966" y="5526383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966" y="5526383"/>
                <a:ext cx="439153" cy="307905"/>
              </a:xfrm>
              <a:prstGeom prst="rect">
                <a:avLst/>
              </a:prstGeom>
              <a:blipFill rotWithShape="0">
                <a:blip r:embed="rId5"/>
                <a:stretch>
                  <a:fillRect r="-19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箭頭接點 22"/>
          <p:cNvCxnSpPr/>
          <p:nvPr/>
        </p:nvCxnSpPr>
        <p:spPr>
          <a:xfrm>
            <a:off x="2609380" y="4297529"/>
            <a:ext cx="73223" cy="810048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/>
          <p:cNvCxnSpPr/>
          <p:nvPr/>
        </p:nvCxnSpPr>
        <p:spPr>
          <a:xfrm>
            <a:off x="2609380" y="4315750"/>
            <a:ext cx="889137" cy="699786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2426415" y="5210468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415" y="5210468"/>
                <a:ext cx="439153" cy="307905"/>
              </a:xfrm>
              <a:prstGeom prst="rect">
                <a:avLst/>
              </a:prstGeom>
              <a:blipFill rotWithShape="0">
                <a:blip r:embed="rId6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428575" y="5018192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575" y="5018192"/>
                <a:ext cx="439153" cy="307905"/>
              </a:xfrm>
              <a:prstGeom prst="rect">
                <a:avLst/>
              </a:prstGeom>
              <a:blipFill rotWithShape="0">
                <a:blip r:embed="rId7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箭頭接點 6"/>
          <p:cNvCxnSpPr/>
          <p:nvPr/>
        </p:nvCxnSpPr>
        <p:spPr>
          <a:xfrm flipH="1" flipV="1">
            <a:off x="2602655" y="4297529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48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988505" y="95522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定位演算法：獲得距離</a:t>
            </a:r>
            <a:endParaRPr kumimoji="1" lang="zh-TW" altLang="en-US" dirty="0"/>
          </a:p>
        </p:txBody>
      </p:sp>
      <p:grpSp>
        <p:nvGrpSpPr>
          <p:cNvPr id="158" name="群組 157"/>
          <p:cNvGrpSpPr/>
          <p:nvPr/>
        </p:nvGrpSpPr>
        <p:grpSpPr>
          <a:xfrm rot="8344048">
            <a:off x="1185534" y="4092690"/>
            <a:ext cx="948955" cy="955626"/>
            <a:chOff x="10918197" y="8551564"/>
            <a:chExt cx="671795" cy="721185"/>
          </a:xfrm>
        </p:grpSpPr>
        <p:sp>
          <p:nvSpPr>
            <p:cNvPr id="165" name="橢圓 16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61" name="直線箭頭接點 160"/>
            <p:cNvCxnSpPr/>
            <p:nvPr/>
          </p:nvCxnSpPr>
          <p:spPr>
            <a:xfrm rot="13255952" flipH="1">
              <a:off x="11271579" y="8551564"/>
              <a:ext cx="318413" cy="6857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箭頭接點 283"/>
          <p:cNvCxnSpPr/>
          <p:nvPr/>
        </p:nvCxnSpPr>
        <p:spPr>
          <a:xfrm flipH="1" flipV="1">
            <a:off x="1675192" y="4153838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/>
              <p:cNvSpPr txBox="1"/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9" name="文字方塊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字方塊 290"/>
              <p:cNvSpPr txBox="1"/>
              <p:nvPr/>
            </p:nvSpPr>
            <p:spPr>
              <a:xfrm>
                <a:off x="2816875" y="5583797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91" name="文字方塊 2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73" y="5583797"/>
                <a:ext cx="288649" cy="4187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026046" y="6742420"/>
            <a:ext cx="2256047" cy="1636257"/>
            <a:chOff x="4716517" y="7840780"/>
            <a:chExt cx="2585464" cy="1875175"/>
          </a:xfrm>
        </p:grpSpPr>
        <p:grpSp>
          <p:nvGrpSpPr>
            <p:cNvPr id="147" name="群組 146"/>
            <p:cNvGrpSpPr/>
            <p:nvPr/>
          </p:nvGrpSpPr>
          <p:grpSpPr>
            <a:xfrm rot="19585483">
              <a:off x="5482496" y="8271760"/>
              <a:ext cx="1505997" cy="1444195"/>
              <a:chOff x="2340340" y="8307490"/>
              <a:chExt cx="996403" cy="955513"/>
            </a:xfrm>
          </p:grpSpPr>
          <p:grpSp>
            <p:nvGrpSpPr>
              <p:cNvPr id="148" name="群組 147"/>
              <p:cNvGrpSpPr/>
              <p:nvPr/>
            </p:nvGrpSpPr>
            <p:grpSpPr>
              <a:xfrm>
                <a:off x="2670668" y="8644259"/>
                <a:ext cx="666075" cy="618744"/>
                <a:chOff x="2675790" y="9340798"/>
                <a:chExt cx="666075" cy="618744"/>
              </a:xfrm>
            </p:grpSpPr>
            <p:sp>
              <p:nvSpPr>
                <p:cNvPr id="154" name="橢圓 153"/>
                <p:cNvSpPr/>
                <p:nvPr/>
              </p:nvSpPr>
              <p:spPr>
                <a:xfrm rot="13335718">
                  <a:off x="2675790" y="9654890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55" name="直線箭頭接點 154"/>
                <p:cNvCxnSpPr>
                  <a:endCxn id="295" idx="2"/>
                </p:cNvCxnSpPr>
                <p:nvPr/>
              </p:nvCxnSpPr>
              <p:spPr>
                <a:xfrm rot="2014517" flipV="1">
                  <a:off x="2971212" y="9340798"/>
                  <a:ext cx="370653" cy="618744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9" name="直線箭頭接點 148"/>
              <p:cNvCxnSpPr/>
              <p:nvPr/>
            </p:nvCxnSpPr>
            <p:spPr>
              <a:xfrm flipH="1" flipV="1">
                <a:off x="2340340" y="8352967"/>
                <a:ext cx="378655" cy="653670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箭頭接點 152"/>
              <p:cNvCxnSpPr>
                <a:endCxn id="292" idx="2"/>
              </p:cNvCxnSpPr>
              <p:nvPr/>
            </p:nvCxnSpPr>
            <p:spPr>
              <a:xfrm rot="2014517" flipH="1" flipV="1">
                <a:off x="2889922" y="8307490"/>
                <a:ext cx="129556" cy="80617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/>
                <p:cNvSpPr txBox="1"/>
                <p:nvPr/>
              </p:nvSpPr>
              <p:spPr>
                <a:xfrm>
                  <a:off x="5904359" y="7840780"/>
                  <a:ext cx="634172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2" name="文字方塊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4359" y="7840780"/>
                  <a:ext cx="634172" cy="3527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文字方塊 292"/>
                <p:cNvSpPr txBox="1"/>
                <p:nvPr/>
              </p:nvSpPr>
              <p:spPr>
                <a:xfrm>
                  <a:off x="4716517" y="8654717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3" name="文字方塊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517" y="8654717"/>
                  <a:ext cx="503276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6798705" y="8124060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705" y="8124060"/>
                  <a:ext cx="503276" cy="3527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𝜙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blipFill rotWithShape="0">
                <a:blip r:embed="rId11"/>
                <a:stretch>
                  <a:fillRect r="-70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文字方塊 298"/>
              <p:cNvSpPr txBox="1"/>
              <p:nvPr/>
            </p:nvSpPr>
            <p:spPr>
              <a:xfrm>
                <a:off x="6362910" y="7780080"/>
                <a:ext cx="3777444" cy="1193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99" name="文字方塊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10" y="7780078"/>
                <a:ext cx="3777444" cy="119398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文字方塊 299"/>
              <p:cNvSpPr txBox="1"/>
              <p:nvPr/>
            </p:nvSpPr>
            <p:spPr>
              <a:xfrm>
                <a:off x="6137818" y="9349391"/>
                <a:ext cx="4251677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00" name="文字方塊 2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816" y="9349389"/>
                <a:ext cx="4251677" cy="118352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321" y="3455480"/>
            <a:ext cx="3880756" cy="7346774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32" y="3526936"/>
            <a:ext cx="5994400" cy="4305300"/>
          </a:xfrm>
          <a:prstGeom prst="rect">
            <a:avLst/>
          </a:prstGeom>
        </p:spPr>
      </p:pic>
      <p:graphicFrame>
        <p:nvGraphicFramePr>
          <p:cNvPr id="302" name="資料圖表 301"/>
          <p:cNvGraphicFramePr/>
          <p:nvPr>
            <p:extLst/>
          </p:nvPr>
        </p:nvGraphicFramePr>
        <p:xfrm>
          <a:off x="907017" y="1962126"/>
          <a:ext cx="15193403" cy="1522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441981" y="3659018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𝐿𝐸𝐷</m:t>
                      </m:r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981" y="3659018"/>
                <a:ext cx="439153" cy="307905"/>
              </a:xfrm>
              <a:prstGeom prst="rect">
                <a:avLst/>
              </a:prstGeom>
              <a:blipFill rotWithShape="0">
                <a:blip r:embed="rId21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24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4" y="3810001"/>
            <a:ext cx="7150947" cy="517228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63" y="3840905"/>
            <a:ext cx="7289800" cy="5293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 rot="17974896">
                <a:off x="2150851" y="6277404"/>
                <a:ext cx="19374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出入射角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charset="0"/>
                      </a:rPr>
                      <m:t>𝜔</m:t>
                    </m:r>
                  </m:oMath>
                </a14:m>
                <a:r>
                  <a:rPr kumimoji="1" lang="en-US" altLang="zh-TW" sz="2000" dirty="0"/>
                  <a:t>(</a:t>
                </a:r>
                <a:r>
                  <a:rPr kumimoji="1" lang="en-US" altLang="zh-TW" sz="2000" baseline="30000" dirty="0"/>
                  <a:t>o</a:t>
                </a:r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74896">
                <a:off x="2150851" y="6277402"/>
                <a:ext cx="1937422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2871" b="-10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 rot="17974896">
                <a:off x="9088099" y="6242255"/>
                <a:ext cx="19374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出射角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𝜃</m:t>
                    </m:r>
                  </m:oMath>
                </a14:m>
                <a:r>
                  <a:rPr kumimoji="1" lang="en-US" altLang="zh-TW" sz="2000" dirty="0"/>
                  <a:t>(</a:t>
                </a:r>
                <a:r>
                  <a:rPr kumimoji="1" lang="en-US" altLang="zh-TW" sz="2000" baseline="30000" dirty="0"/>
                  <a:t>o</a:t>
                </a:r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74896">
                <a:off x="9088099" y="6242253"/>
                <a:ext cx="1937422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2871" b="-10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1748593" y="9059443"/>
                <a:ext cx="4527729" cy="584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000" i="1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輻射強度與總輻射通量比值：</m:t>
                      </m:r>
                      <m:f>
                        <m:fPr>
                          <m:ctrlP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fPr>
                        <m:num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𝐼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(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𝜔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𝑃𝑡</m:t>
                          </m:r>
                        </m:den>
                      </m:f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8591" y="9059441"/>
                <a:ext cx="4527729" cy="5841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299025" y="9134688"/>
                <a:ext cx="3853709" cy="490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與中心軸輻射強度比值</a:t>
                </a:r>
                <a14:m>
                  <m:oMath xmlns:m="http://schemas.openxmlformats.org/officeDocument/2006/math">
                    <m:r>
                      <a:rPr kumimoji="1" lang="zh-TW" altLang="en-US" sz="2000" i="1" dirty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：</m:t>
                    </m:r>
                    <m:f>
                      <m:fPr>
                        <m:ctrlP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𝐼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(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𝜔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)</m:t>
                        </m:r>
                      </m:num>
                      <m:den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𝐼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(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𝜔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=0)</m:t>
                        </m:r>
                      </m:den>
                    </m:f>
                  </m:oMath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023" y="9134686"/>
                <a:ext cx="3853709" cy="490327"/>
              </a:xfrm>
              <a:prstGeom prst="rect">
                <a:avLst/>
              </a:prstGeom>
              <a:blipFill rotWithShape="0">
                <a:blip r:embed="rId7"/>
                <a:stretch>
                  <a:fillRect l="-3956" t="-4938" b="-4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1579904" y="4332159"/>
            <a:ext cx="562131" cy="292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73634" y="4262584"/>
            <a:ext cx="874139" cy="431457"/>
          </a:xfrm>
          <a:noFill/>
        </p:spPr>
        <p:txBody>
          <a:bodyPr>
            <a:normAutofit/>
          </a:bodyPr>
          <a:lstStyle/>
          <a:p>
            <a:r>
              <a:rPr kumimoji="1" lang="zh-TW" altLang="en-US" sz="2400" dirty="0"/>
              <a:t>通量</a:t>
            </a:r>
          </a:p>
        </p:txBody>
      </p:sp>
    </p:spTree>
    <p:extLst>
      <p:ext uri="{BB962C8B-B14F-4D97-AF65-F5344CB8AC3E}">
        <p14:creationId xmlns:p14="http://schemas.microsoft.com/office/powerpoint/2010/main" val="134030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/>
          <p:cNvSpPr/>
          <p:nvPr/>
        </p:nvSpPr>
        <p:spPr>
          <a:xfrm>
            <a:off x="1331223" y="2539167"/>
            <a:ext cx="16195115" cy="138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目標函數</a:t>
            </a:r>
            <a:endParaRPr kumimoji="1" lang="zh-TW" altLang="en-US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1878007" y="2908860"/>
            <a:ext cx="13435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>
                <a:latin typeface="Heiti TC Light" charset="-120"/>
                <a:ea typeface="Heiti TC Light" charset="-120"/>
                <a:cs typeface="Heiti TC Light" charset="-120"/>
              </a:rPr>
              <a:t>目標：目標物在</a:t>
            </a:r>
            <a:r>
              <a:rPr kumimoji="1" lang="en-US" altLang="zh-TW" sz="3600" dirty="0">
                <a:latin typeface="Heiti TC Light" charset="-120"/>
                <a:ea typeface="Heiti TC Light" charset="-120"/>
                <a:cs typeface="Heiti TC Light" charset="-120"/>
              </a:rPr>
              <a:t>ROI</a:t>
            </a:r>
            <a:r>
              <a:rPr kumimoji="1" lang="zh-TW" altLang="en-US" sz="3600" dirty="0">
                <a:latin typeface="Heiti TC Light" charset="-120"/>
                <a:ea typeface="Heiti TC Light" charset="-120"/>
                <a:cs typeface="Heiti TC Light" charset="-120"/>
              </a:rPr>
              <a:t>中，使相對位置誤差在容許誤差內的範圍提高</a:t>
            </a:r>
          </a:p>
        </p:txBody>
      </p:sp>
      <p:graphicFrame>
        <p:nvGraphicFramePr>
          <p:cNvPr id="108" name="資料圖表 107"/>
          <p:cNvGraphicFramePr/>
          <p:nvPr>
            <p:extLst>
              <p:ext uri="{D42A27DB-BD31-4B8C-83A1-F6EECF244321}">
                <p14:modId xmlns:p14="http://schemas.microsoft.com/office/powerpoint/2010/main" val="108362288"/>
              </p:ext>
            </p:extLst>
          </p:nvPr>
        </p:nvGraphicFramePr>
        <p:xfrm>
          <a:off x="1320674" y="4269896"/>
          <a:ext cx="8054907" cy="5622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82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圖片 3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56" y="6609497"/>
            <a:ext cx="4358363" cy="3579331"/>
          </a:xfrm>
          <a:prstGeom prst="rect">
            <a:avLst/>
          </a:prstGeom>
        </p:spPr>
      </p:pic>
      <p:sp>
        <p:nvSpPr>
          <p:cNvPr id="157" name="矩形 156"/>
          <p:cNvSpPr/>
          <p:nvPr/>
        </p:nvSpPr>
        <p:spPr>
          <a:xfrm>
            <a:off x="846896" y="2435387"/>
            <a:ext cx="16195115" cy="138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5" name="圓角矩形圖說文字 164"/>
          <p:cNvSpPr/>
          <p:nvPr/>
        </p:nvSpPr>
        <p:spPr>
          <a:xfrm>
            <a:off x="846897" y="4463909"/>
            <a:ext cx="5714396" cy="5658797"/>
          </a:xfrm>
          <a:prstGeom prst="wedgeRoundRectCallout">
            <a:avLst>
              <a:gd name="adj1" fmla="val -1221"/>
              <a:gd name="adj2" fmla="val -64920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6" name="圓角矩形圖說文字 165"/>
          <p:cNvSpPr/>
          <p:nvPr/>
        </p:nvSpPr>
        <p:spPr>
          <a:xfrm>
            <a:off x="7321229" y="4465614"/>
            <a:ext cx="4755663" cy="5658797"/>
          </a:xfrm>
          <a:prstGeom prst="wedgeRoundRectCallout">
            <a:avLst>
              <a:gd name="adj1" fmla="val -7012"/>
              <a:gd name="adj2" fmla="val -66652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8" name="圓角矩形圖說文字 167"/>
          <p:cNvSpPr/>
          <p:nvPr/>
        </p:nvSpPr>
        <p:spPr>
          <a:xfrm>
            <a:off x="12607704" y="4438639"/>
            <a:ext cx="4434308" cy="5658797"/>
          </a:xfrm>
          <a:prstGeom prst="wedgeRoundRectCallout">
            <a:avLst>
              <a:gd name="adj1" fmla="val -5220"/>
              <a:gd name="adj2" fmla="val -67229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最佳化變數</a:t>
            </a:r>
            <a:endParaRPr kumimoji="1" lang="zh-TW" altLang="en-US" dirty="0"/>
          </a:p>
        </p:txBody>
      </p:sp>
      <p:pic>
        <p:nvPicPr>
          <p:cNvPr id="170" name="圖片 1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5825337" y="12976535"/>
            <a:ext cx="1663700" cy="1231900"/>
          </a:xfrm>
          <a:prstGeom prst="rect">
            <a:avLst/>
          </a:prstGeom>
        </p:spPr>
      </p:pic>
      <p:pic>
        <p:nvPicPr>
          <p:cNvPr id="171" name="圖片 1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475" y="14503049"/>
            <a:ext cx="1346208" cy="833367"/>
          </a:xfrm>
          <a:prstGeom prst="rect">
            <a:avLst/>
          </a:prstGeom>
        </p:spPr>
      </p:pic>
      <p:pic>
        <p:nvPicPr>
          <p:cNvPr id="172" name="圖片 1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050" y="15248573"/>
            <a:ext cx="1171466" cy="925458"/>
          </a:xfrm>
          <a:prstGeom prst="rect">
            <a:avLst/>
          </a:prstGeom>
        </p:spPr>
      </p:pic>
      <p:pic>
        <p:nvPicPr>
          <p:cNvPr id="173" name="圖片 1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21" y="11762122"/>
            <a:ext cx="1309542" cy="811134"/>
          </a:xfrm>
          <a:prstGeom prst="rect">
            <a:avLst/>
          </a:prstGeom>
        </p:spPr>
      </p:pic>
      <p:pic>
        <p:nvPicPr>
          <p:cNvPr id="174" name="圖片 17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366" y="12425053"/>
            <a:ext cx="1191582" cy="891341"/>
          </a:xfrm>
          <a:prstGeom prst="rect">
            <a:avLst/>
          </a:prstGeom>
        </p:spPr>
      </p:pic>
      <p:sp>
        <p:nvSpPr>
          <p:cNvPr id="175" name="手繪多邊形 174"/>
          <p:cNvSpPr/>
          <p:nvPr/>
        </p:nvSpPr>
        <p:spPr>
          <a:xfrm rot="1593538">
            <a:off x="3654496" y="13657549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76" name="直線箭頭接點 175"/>
          <p:cNvCxnSpPr/>
          <p:nvPr/>
        </p:nvCxnSpPr>
        <p:spPr>
          <a:xfrm flipH="1" flipV="1">
            <a:off x="5518414" y="14130440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箭頭接點 176"/>
          <p:cNvCxnSpPr/>
          <p:nvPr/>
        </p:nvCxnSpPr>
        <p:spPr>
          <a:xfrm>
            <a:off x="5552958" y="15762698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箭頭接點 177"/>
          <p:cNvCxnSpPr/>
          <p:nvPr/>
        </p:nvCxnSpPr>
        <p:spPr>
          <a:xfrm flipH="1">
            <a:off x="4006606" y="15762698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文字方塊 178"/>
          <p:cNvSpPr txBox="1"/>
          <p:nvPr/>
        </p:nvSpPr>
        <p:spPr>
          <a:xfrm>
            <a:off x="3698758" y="1605977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0" name="文字方塊 179"/>
          <p:cNvSpPr txBox="1"/>
          <p:nvPr/>
        </p:nvSpPr>
        <p:spPr>
          <a:xfrm>
            <a:off x="6742694" y="16497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1" name="文字方塊 180"/>
          <p:cNvSpPr txBox="1"/>
          <p:nvPr/>
        </p:nvSpPr>
        <p:spPr>
          <a:xfrm>
            <a:off x="5351790" y="13746970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82" name="直線箭頭接點 181"/>
          <p:cNvCxnSpPr/>
          <p:nvPr/>
        </p:nvCxnSpPr>
        <p:spPr>
          <a:xfrm flipV="1">
            <a:off x="8416223" y="12256558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箭頭接點 182"/>
          <p:cNvCxnSpPr/>
          <p:nvPr/>
        </p:nvCxnSpPr>
        <p:spPr>
          <a:xfrm>
            <a:off x="8427398" y="12256557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箭頭接點 183"/>
          <p:cNvCxnSpPr/>
          <p:nvPr/>
        </p:nvCxnSpPr>
        <p:spPr>
          <a:xfrm flipH="1">
            <a:off x="7925910" y="12256558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字方塊 184"/>
          <p:cNvSpPr txBox="1"/>
          <p:nvPr/>
        </p:nvSpPr>
        <p:spPr>
          <a:xfrm>
            <a:off x="9750367" y="13814599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6" name="文字方塊 185"/>
          <p:cNvSpPr txBox="1"/>
          <p:nvPr/>
        </p:nvSpPr>
        <p:spPr>
          <a:xfrm>
            <a:off x="7765626" y="1369064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7" name="文字方塊 186"/>
          <p:cNvSpPr txBox="1"/>
          <p:nvPr/>
        </p:nvSpPr>
        <p:spPr>
          <a:xfrm rot="217898">
            <a:off x="10106539" y="1205819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88" name="直線箭頭接點 187"/>
          <p:cNvCxnSpPr/>
          <p:nvPr/>
        </p:nvCxnSpPr>
        <p:spPr>
          <a:xfrm flipV="1">
            <a:off x="5552959" y="12256558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文字方塊 188"/>
          <p:cNvSpPr txBox="1"/>
          <p:nvPr/>
        </p:nvSpPr>
        <p:spPr>
          <a:xfrm>
            <a:off x="8427398" y="11468480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0" name="文字方塊 189"/>
          <p:cNvSpPr txBox="1"/>
          <p:nvPr/>
        </p:nvSpPr>
        <p:spPr>
          <a:xfrm>
            <a:off x="4933644" y="13414071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91" name="群組 190"/>
          <p:cNvGrpSpPr/>
          <p:nvPr/>
        </p:nvGrpSpPr>
        <p:grpSpPr>
          <a:xfrm>
            <a:off x="8993315" y="12589452"/>
            <a:ext cx="935538" cy="9298678"/>
            <a:chOff x="7074668" y="1707232"/>
            <a:chExt cx="935538" cy="9298678"/>
          </a:xfrm>
        </p:grpSpPr>
        <p:sp>
          <p:nvSpPr>
            <p:cNvPr id="192" name="橢圓 1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3" name="直線箭頭接點 192"/>
            <p:cNvCxnSpPr>
              <a:stCxn id="234" idx="5"/>
            </p:cNvCxnSpPr>
            <p:nvPr/>
          </p:nvCxnSpPr>
          <p:spPr>
            <a:xfrm>
              <a:off x="7074668" y="10830232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群組 193"/>
          <p:cNvGrpSpPr/>
          <p:nvPr/>
        </p:nvGrpSpPr>
        <p:grpSpPr>
          <a:xfrm rot="4366313">
            <a:off x="8180561" y="13027759"/>
            <a:ext cx="790794" cy="307386"/>
            <a:chOff x="7712301" y="1760345"/>
            <a:chExt cx="677337" cy="282515"/>
          </a:xfrm>
        </p:grpSpPr>
        <p:sp>
          <p:nvSpPr>
            <p:cNvPr id="195" name="橢圓 194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6" name="直線箭頭接點 195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 rot="1081576">
            <a:off x="8936007" y="12554103"/>
            <a:ext cx="436426" cy="416820"/>
            <a:chOff x="7727691" y="1707232"/>
            <a:chExt cx="436426" cy="416820"/>
          </a:xfrm>
        </p:grpSpPr>
        <p:sp>
          <p:nvSpPr>
            <p:cNvPr id="198" name="橢圓 19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9" name="直線箭頭接點 19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群組 199"/>
          <p:cNvGrpSpPr/>
          <p:nvPr/>
        </p:nvGrpSpPr>
        <p:grpSpPr>
          <a:xfrm rot="15177454">
            <a:off x="5910369" y="16257852"/>
            <a:ext cx="436426" cy="416820"/>
            <a:chOff x="7727691" y="1707232"/>
            <a:chExt cx="436426" cy="416820"/>
          </a:xfrm>
        </p:grpSpPr>
        <p:sp>
          <p:nvSpPr>
            <p:cNvPr id="201" name="橢圓 20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2" name="直線箭頭接點 201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群組 202"/>
          <p:cNvGrpSpPr/>
          <p:nvPr/>
        </p:nvGrpSpPr>
        <p:grpSpPr>
          <a:xfrm rot="13152515">
            <a:off x="5099485" y="16119497"/>
            <a:ext cx="436426" cy="416820"/>
            <a:chOff x="7727691" y="1707232"/>
            <a:chExt cx="436426" cy="416820"/>
          </a:xfrm>
        </p:grpSpPr>
        <p:sp>
          <p:nvSpPr>
            <p:cNvPr id="204" name="橢圓 20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5" name="直線箭頭接點 20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群組 205"/>
          <p:cNvGrpSpPr/>
          <p:nvPr/>
        </p:nvGrpSpPr>
        <p:grpSpPr>
          <a:xfrm rot="15177454">
            <a:off x="5756471" y="15135836"/>
            <a:ext cx="643769" cy="520786"/>
            <a:chOff x="7727691" y="1707232"/>
            <a:chExt cx="643769" cy="520786"/>
          </a:xfrm>
        </p:grpSpPr>
        <p:sp>
          <p:nvSpPr>
            <p:cNvPr id="207" name="橢圓 20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8" name="直線箭頭接點 207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群組 208"/>
          <p:cNvGrpSpPr/>
          <p:nvPr/>
        </p:nvGrpSpPr>
        <p:grpSpPr>
          <a:xfrm rot="15177454">
            <a:off x="4719995" y="14967605"/>
            <a:ext cx="436426" cy="416820"/>
            <a:chOff x="7727691" y="1707232"/>
            <a:chExt cx="436426" cy="416820"/>
          </a:xfrm>
        </p:grpSpPr>
        <p:sp>
          <p:nvSpPr>
            <p:cNvPr id="210" name="橢圓 20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11" name="直線箭頭接點 21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群組 211"/>
          <p:cNvGrpSpPr/>
          <p:nvPr/>
        </p:nvGrpSpPr>
        <p:grpSpPr>
          <a:xfrm rot="12149889">
            <a:off x="4515008" y="16335459"/>
            <a:ext cx="436426" cy="416820"/>
            <a:chOff x="7727691" y="1707232"/>
            <a:chExt cx="436426" cy="416820"/>
          </a:xfrm>
        </p:grpSpPr>
        <p:sp>
          <p:nvSpPr>
            <p:cNvPr id="213" name="橢圓 21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14" name="直線箭頭接點 21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字方塊 214"/>
              <p:cNvSpPr txBox="1"/>
              <p:nvPr/>
            </p:nvSpPr>
            <p:spPr>
              <a:xfrm>
                <a:off x="3935104" y="1550654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5" name="文字方塊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04" y="15506546"/>
                <a:ext cx="1594995" cy="338554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字方塊 215"/>
              <p:cNvSpPr txBox="1"/>
              <p:nvPr/>
            </p:nvSpPr>
            <p:spPr>
              <a:xfrm>
                <a:off x="3836683" y="1681592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6" name="文字方塊 2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83" y="16815928"/>
                <a:ext cx="1594995" cy="338554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字方塊 216"/>
              <p:cNvSpPr txBox="1"/>
              <p:nvPr/>
            </p:nvSpPr>
            <p:spPr>
              <a:xfrm>
                <a:off x="4644850" y="16572434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7" name="文字方塊 2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850" y="16572434"/>
                <a:ext cx="1594995" cy="338554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字方塊 217"/>
              <p:cNvSpPr txBox="1"/>
              <p:nvPr/>
            </p:nvSpPr>
            <p:spPr>
              <a:xfrm>
                <a:off x="5431678" y="1670229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8" name="文字方塊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678" y="16702297"/>
                <a:ext cx="1594995" cy="338554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字方塊 218"/>
              <p:cNvSpPr txBox="1"/>
              <p:nvPr/>
            </p:nvSpPr>
            <p:spPr>
              <a:xfrm>
                <a:off x="5615638" y="15564031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9" name="文字方塊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638" y="15564031"/>
                <a:ext cx="1594995" cy="338554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字方塊 219"/>
              <p:cNvSpPr txBox="1"/>
              <p:nvPr/>
            </p:nvSpPr>
            <p:spPr>
              <a:xfrm>
                <a:off x="8278179" y="1222945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0" name="文字方塊 2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179" y="12229458"/>
                <a:ext cx="1594995" cy="338554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字方塊 220"/>
              <p:cNvSpPr txBox="1"/>
              <p:nvPr/>
            </p:nvSpPr>
            <p:spPr>
              <a:xfrm>
                <a:off x="7716477" y="1243555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1" name="文字方塊 2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477" y="12435556"/>
                <a:ext cx="1594995" cy="338554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字方塊 221"/>
              <p:cNvSpPr txBox="1"/>
              <p:nvPr/>
            </p:nvSpPr>
            <p:spPr>
              <a:xfrm>
                <a:off x="9017093" y="12285945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2" name="文字方塊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3" y="12285945"/>
                <a:ext cx="1594995" cy="338554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手繪多邊形 222"/>
          <p:cNvSpPr/>
          <p:nvPr/>
        </p:nvSpPr>
        <p:spPr>
          <a:xfrm>
            <a:off x="7532915" y="11442753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字方塊 223"/>
              <p:cNvSpPr txBox="1"/>
              <p:nvPr/>
            </p:nvSpPr>
            <p:spPr>
              <a:xfrm>
                <a:off x="2702458" y="11514729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224" name="文字方塊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458" y="11514729"/>
                <a:ext cx="2178738" cy="360612"/>
              </a:xfrm>
              <a:prstGeom prst="rect">
                <a:avLst/>
              </a:prstGeom>
              <a:blipFill rotWithShape="0">
                <a:blip r:embed="rId41"/>
                <a:stretch>
                  <a:fillRect l="-1397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字方塊 224"/>
              <p:cNvSpPr txBox="1"/>
              <p:nvPr/>
            </p:nvSpPr>
            <p:spPr>
              <a:xfrm>
                <a:off x="11699308" y="14138886"/>
                <a:ext cx="1782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𝑀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𝑃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225" name="文字方塊 2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9308" y="14138886"/>
                <a:ext cx="1782283" cy="338554"/>
              </a:xfrm>
              <a:prstGeom prst="rect">
                <a:avLst/>
              </a:prstGeom>
              <a:blipFill rotWithShape="0">
                <a:blip r:embed="rId42"/>
                <a:stretch>
                  <a:fillRect l="-1706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6" name="群組 225"/>
          <p:cNvGrpSpPr/>
          <p:nvPr/>
        </p:nvGrpSpPr>
        <p:grpSpPr>
          <a:xfrm rot="16200000">
            <a:off x="2853325" y="12158931"/>
            <a:ext cx="637831" cy="524119"/>
            <a:chOff x="7871157" y="1850608"/>
            <a:chExt cx="571279" cy="469432"/>
          </a:xfrm>
        </p:grpSpPr>
        <p:sp>
          <p:nvSpPr>
            <p:cNvPr id="227" name="橢圓 22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28" name="直線箭頭接點 22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群組 228"/>
          <p:cNvGrpSpPr/>
          <p:nvPr/>
        </p:nvGrpSpPr>
        <p:grpSpPr>
          <a:xfrm>
            <a:off x="1685921" y="11485902"/>
            <a:ext cx="2443981" cy="2312364"/>
            <a:chOff x="2252678" y="727198"/>
            <a:chExt cx="5409198" cy="5117895"/>
          </a:xfrm>
        </p:grpSpPr>
        <p:sp>
          <p:nvSpPr>
            <p:cNvPr id="230" name="文字方塊 229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31" name="直線箭頭接點 230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箭頭接點 231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箭頭接點 232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文字方塊 233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5" name="文字方塊 234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36" name="群組 235"/>
          <p:cNvGrpSpPr/>
          <p:nvPr/>
        </p:nvGrpSpPr>
        <p:grpSpPr>
          <a:xfrm rot="12438722">
            <a:off x="11671435" y="14992463"/>
            <a:ext cx="637831" cy="524119"/>
            <a:chOff x="7871157" y="1850608"/>
            <a:chExt cx="571279" cy="469432"/>
          </a:xfrm>
        </p:grpSpPr>
        <p:sp>
          <p:nvSpPr>
            <p:cNvPr id="237" name="橢圓 23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38" name="直線箭頭接點 23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群組 238"/>
          <p:cNvGrpSpPr/>
          <p:nvPr/>
        </p:nvGrpSpPr>
        <p:grpSpPr>
          <a:xfrm>
            <a:off x="10624037" y="14225323"/>
            <a:ext cx="2443981" cy="2312364"/>
            <a:chOff x="2252678" y="727198"/>
            <a:chExt cx="5409198" cy="5117895"/>
          </a:xfrm>
        </p:grpSpPr>
        <p:sp>
          <p:nvSpPr>
            <p:cNvPr id="240" name="文字方塊 239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41" name="直線箭頭接點 240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箭頭接點 241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線箭頭接點 242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文字方塊 243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5" name="文字方塊 244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文字方塊 245"/>
              <p:cNvSpPr txBox="1"/>
              <p:nvPr/>
            </p:nvSpPr>
            <p:spPr>
              <a:xfrm>
                <a:off x="11183270" y="13566290"/>
                <a:ext cx="16964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𝑙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LED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246" name="文字方塊 2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270" y="13566290"/>
                <a:ext cx="1696426" cy="338554"/>
              </a:xfrm>
              <a:prstGeom prst="rect">
                <a:avLst/>
              </a:prstGeom>
              <a:blipFill rotWithShape="0">
                <a:blip r:embed="rId43"/>
                <a:stretch>
                  <a:fillRect l="-2158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文字方塊 246"/>
              <p:cNvSpPr txBox="1"/>
              <p:nvPr/>
            </p:nvSpPr>
            <p:spPr>
              <a:xfrm>
                <a:off x="2245032" y="10799763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247" name="文字方塊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032" y="10799763"/>
                <a:ext cx="1602618" cy="338554"/>
              </a:xfrm>
              <a:prstGeom prst="rect">
                <a:avLst/>
              </a:prstGeom>
              <a:blipFill rotWithShape="0">
                <a:blip r:embed="rId44"/>
                <a:stretch>
                  <a:fillRect l="-1901" t="-3636" r="-76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橢圓 247"/>
          <p:cNvSpPr/>
          <p:nvPr/>
        </p:nvSpPr>
        <p:spPr>
          <a:xfrm>
            <a:off x="9338856" y="12227401"/>
            <a:ext cx="1008371" cy="995293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49" name="橢圓 248"/>
          <p:cNvSpPr/>
          <p:nvPr/>
        </p:nvSpPr>
        <p:spPr>
          <a:xfrm>
            <a:off x="4470414" y="14676558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50" name="橢圓圖說文字 249"/>
          <p:cNvSpPr/>
          <p:nvPr/>
        </p:nvSpPr>
        <p:spPr>
          <a:xfrm rot="7267908">
            <a:off x="10051763" y="13118268"/>
            <a:ext cx="3911426" cy="3979903"/>
          </a:xfrm>
          <a:prstGeom prst="wedgeEllipseCallou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46" name="文字方塊 145"/>
          <p:cNvSpPr txBox="1"/>
          <p:nvPr/>
        </p:nvSpPr>
        <p:spPr>
          <a:xfrm>
            <a:off x="2911662" y="464592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硬體參數</a:t>
            </a:r>
          </a:p>
        </p:txBody>
      </p:sp>
      <p:sp>
        <p:nvSpPr>
          <p:cNvPr id="147" name="文字方塊 146"/>
          <p:cNvSpPr txBox="1"/>
          <p:nvPr/>
        </p:nvSpPr>
        <p:spPr>
          <a:xfrm>
            <a:off x="8745020" y="4747059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指向</a:t>
            </a:r>
          </a:p>
        </p:txBody>
      </p:sp>
      <p:sp>
        <p:nvSpPr>
          <p:cNvPr id="148" name="文字方塊 147"/>
          <p:cNvSpPr txBox="1"/>
          <p:nvPr/>
        </p:nvSpPr>
        <p:spPr>
          <a:xfrm>
            <a:off x="14155135" y="4822306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指向</a:t>
            </a:r>
          </a:p>
        </p:txBody>
      </p:sp>
      <p:sp>
        <p:nvSpPr>
          <p:cNvPr id="150" name="文字方塊 149"/>
          <p:cNvSpPr txBox="1"/>
          <p:nvPr/>
        </p:nvSpPr>
        <p:spPr>
          <a:xfrm>
            <a:off x="1108152" y="2522072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變數</a:t>
            </a:r>
            <a:endParaRPr kumimoji="1" lang="en-US" altLang="zh-TW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數量</a:t>
            </a:r>
          </a:p>
        </p:txBody>
      </p:sp>
      <p:sp>
        <p:nvSpPr>
          <p:cNvPr id="151" name="文字方塊 150"/>
          <p:cNvSpPr txBox="1"/>
          <p:nvPr/>
        </p:nvSpPr>
        <p:spPr>
          <a:xfrm>
            <a:off x="2364841" y="280007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3863645" y="2914767"/>
                <a:ext cx="532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643" y="2914765"/>
                <a:ext cx="532517" cy="584775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/>
              <p:cNvSpPr txBox="1"/>
              <p:nvPr/>
            </p:nvSpPr>
            <p:spPr>
              <a:xfrm>
                <a:off x="6417931" y="2857231"/>
                <a:ext cx="5934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+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3" name="文字方塊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931" y="2857229"/>
                <a:ext cx="593432" cy="584775"/>
              </a:xfrm>
              <a:prstGeom prst="rect">
                <a:avLst/>
              </a:prstGeom>
              <a:blipFill rotWithShape="0"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153"/>
              <p:cNvSpPr txBox="1"/>
              <p:nvPr/>
            </p:nvSpPr>
            <p:spPr>
              <a:xfrm>
                <a:off x="8614394" y="2860771"/>
                <a:ext cx="11460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∗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4" name="文字方塊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392" y="2860769"/>
                <a:ext cx="1146083" cy="584775"/>
              </a:xfrm>
              <a:prstGeom prst="rect">
                <a:avLst/>
              </a:prstGeom>
              <a:blipFill rotWithShape="0"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/>
              <p:cNvSpPr txBox="1"/>
              <p:nvPr/>
            </p:nvSpPr>
            <p:spPr>
              <a:xfrm>
                <a:off x="12047250" y="2881333"/>
                <a:ext cx="5934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+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5" name="文字方塊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250" y="2881331"/>
                <a:ext cx="593432" cy="584775"/>
              </a:xfrm>
              <a:prstGeom prst="rect">
                <a:avLst/>
              </a:prstGeom>
              <a:blipFill rotWithShape="0"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155"/>
              <p:cNvSpPr txBox="1"/>
              <p:nvPr/>
            </p:nvSpPr>
            <p:spPr>
              <a:xfrm>
                <a:off x="14231251" y="2878508"/>
                <a:ext cx="11957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∗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𝑷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6" name="文字方塊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1249" y="2878506"/>
                <a:ext cx="1195777" cy="584775"/>
              </a:xfrm>
              <a:prstGeom prst="rect">
                <a:avLst/>
              </a:prstGeom>
              <a:blipFill rotWithShape="0"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箭頭接點 4"/>
          <p:cNvCxnSpPr/>
          <p:nvPr/>
        </p:nvCxnSpPr>
        <p:spPr>
          <a:xfrm>
            <a:off x="-1245489" y="12685214"/>
            <a:ext cx="167819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字方塊 161"/>
              <p:cNvSpPr txBox="1"/>
              <p:nvPr/>
            </p:nvSpPr>
            <p:spPr>
              <a:xfrm>
                <a:off x="2587729" y="5534752"/>
                <a:ext cx="2609882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朗博次方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𝑀𝑙</m:t>
                    </m:r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朗博次方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𝑀𝑝</m:t>
                    </m:r>
                  </m:oMath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62" name="文字方塊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729" y="5534752"/>
                <a:ext cx="2609882" cy="929742"/>
              </a:xfrm>
              <a:prstGeom prst="rect">
                <a:avLst/>
              </a:prstGeom>
              <a:blipFill rotWithShape="0">
                <a:blip r:embed="rId63"/>
                <a:stretch>
                  <a:fillRect l="-4196" t="-7895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文字方塊 162"/>
          <p:cNvSpPr txBox="1"/>
          <p:nvPr/>
        </p:nvSpPr>
        <p:spPr>
          <a:xfrm>
            <a:off x="-1714019" y="12407058"/>
            <a:ext cx="53412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小</a:t>
            </a:r>
          </a:p>
        </p:txBody>
      </p:sp>
      <p:sp>
        <p:nvSpPr>
          <p:cNvPr id="164" name="文字方塊 163"/>
          <p:cNvSpPr txBox="1"/>
          <p:nvPr/>
        </p:nvSpPr>
        <p:spPr>
          <a:xfrm>
            <a:off x="448562" y="12422569"/>
            <a:ext cx="53412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大</a:t>
            </a:r>
          </a:p>
        </p:txBody>
      </p:sp>
      <p:grpSp>
        <p:nvGrpSpPr>
          <p:cNvPr id="256" name="群組 255"/>
          <p:cNvGrpSpPr/>
          <p:nvPr/>
        </p:nvGrpSpPr>
        <p:grpSpPr>
          <a:xfrm>
            <a:off x="8070873" y="6518043"/>
            <a:ext cx="3674097" cy="3305831"/>
            <a:chOff x="2252678" y="727198"/>
            <a:chExt cx="5409198" cy="4867019"/>
          </a:xfrm>
        </p:grpSpPr>
        <p:sp>
          <p:nvSpPr>
            <p:cNvPr id="257" name="文字方塊 256"/>
            <p:cNvSpPr txBox="1"/>
            <p:nvPr/>
          </p:nvSpPr>
          <p:spPr>
            <a:xfrm>
              <a:off x="2252678" y="5095780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58" name="直線箭頭接點 257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箭頭接點 258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線箭頭接點 259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文字方塊 260"/>
            <p:cNvSpPr txBox="1"/>
            <p:nvPr/>
          </p:nvSpPr>
          <p:spPr>
            <a:xfrm>
              <a:off x="3965839" y="727198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62" name="文字方塊 261"/>
            <p:cNvSpPr txBox="1"/>
            <p:nvPr/>
          </p:nvSpPr>
          <p:spPr>
            <a:xfrm>
              <a:off x="6814427" y="5019827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53" name="群組 252"/>
          <p:cNvGrpSpPr/>
          <p:nvPr/>
        </p:nvGrpSpPr>
        <p:grpSpPr>
          <a:xfrm rot="15620599">
            <a:off x="9257538" y="7893426"/>
            <a:ext cx="1058713" cy="898558"/>
            <a:chOff x="7871157" y="1850608"/>
            <a:chExt cx="630766" cy="535348"/>
          </a:xfrm>
        </p:grpSpPr>
        <p:sp>
          <p:nvSpPr>
            <p:cNvPr id="254" name="橢圓 253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55" name="直線箭頭接點 254"/>
            <p:cNvCxnSpPr/>
            <p:nvPr/>
          </p:nvCxnSpPr>
          <p:spPr>
            <a:xfrm rot="5979401" flipV="1">
              <a:off x="8020619" y="1904653"/>
              <a:ext cx="392551" cy="570056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文字方塊 277"/>
              <p:cNvSpPr txBox="1"/>
              <p:nvPr/>
            </p:nvSpPr>
            <p:spPr>
              <a:xfrm>
                <a:off x="7706250" y="5471226"/>
                <a:ext cx="4060599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𝑙</m:t>
                    </m:r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的最佳化變數：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天頂角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𝛼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與方位角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𝛽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78" name="文字方塊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248" y="5471226"/>
                <a:ext cx="4060599" cy="929742"/>
              </a:xfrm>
              <a:prstGeom prst="rect">
                <a:avLst/>
              </a:prstGeom>
              <a:blipFill rotWithShape="0">
                <a:blip r:embed="rId75"/>
                <a:stretch>
                  <a:fillRect l="-2553" t="-7895" r="-2703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文字方塊 278"/>
              <p:cNvSpPr txBox="1"/>
              <p:nvPr/>
            </p:nvSpPr>
            <p:spPr>
              <a:xfrm>
                <a:off x="12934737" y="5539425"/>
                <a:ext cx="3994428" cy="9618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𝑝</m:t>
                    </m:r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的最佳化變數：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天頂角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𝛼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與方位角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𝛽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79" name="文字方塊 2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737" y="5539425"/>
                <a:ext cx="3994428" cy="961866"/>
              </a:xfrm>
              <a:prstGeom prst="rect">
                <a:avLst/>
              </a:prstGeom>
              <a:blipFill rotWithShape="0">
                <a:blip r:embed="rId76"/>
                <a:stretch>
                  <a:fillRect l="-2748" t="-7643" r="-2595" b="-114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0" name="群組 289"/>
          <p:cNvGrpSpPr/>
          <p:nvPr/>
        </p:nvGrpSpPr>
        <p:grpSpPr>
          <a:xfrm>
            <a:off x="8651406" y="7428451"/>
            <a:ext cx="1636319" cy="2337025"/>
            <a:chOff x="9915665" y="4903018"/>
            <a:chExt cx="776860" cy="1109529"/>
          </a:xfrm>
        </p:grpSpPr>
        <p:cxnSp>
          <p:nvCxnSpPr>
            <p:cNvPr id="291" name="直線接點 290"/>
            <p:cNvCxnSpPr/>
            <p:nvPr/>
          </p:nvCxnSpPr>
          <p:spPr>
            <a:xfrm flipH="1">
              <a:off x="10600748" y="5141776"/>
              <a:ext cx="8511" cy="8088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接點 291"/>
            <p:cNvCxnSpPr/>
            <p:nvPr/>
          </p:nvCxnSpPr>
          <p:spPr>
            <a:xfrm>
              <a:off x="10304098" y="5561214"/>
              <a:ext cx="296649" cy="408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弧線 292"/>
            <p:cNvSpPr/>
            <p:nvPr/>
          </p:nvSpPr>
          <p:spPr>
            <a:xfrm rot="8343782">
              <a:off x="9915665" y="5152260"/>
              <a:ext cx="776860" cy="705555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4" name="弧線 293"/>
            <p:cNvSpPr/>
            <p:nvPr/>
          </p:nvSpPr>
          <p:spPr>
            <a:xfrm rot="20444619">
              <a:off x="10060205" y="5050113"/>
              <a:ext cx="545826" cy="44922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10409642" y="4903018"/>
                  <a:ext cx="112269" cy="116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9642" y="4903018"/>
                  <a:ext cx="112269" cy="116896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 l="-12821" r="-2564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文字方塊 295"/>
                <p:cNvSpPr txBox="1"/>
                <p:nvPr/>
              </p:nvSpPr>
              <p:spPr>
                <a:xfrm>
                  <a:off x="10148068" y="5895651"/>
                  <a:ext cx="106851" cy="116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296" name="文字方塊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8068" y="5895651"/>
                  <a:ext cx="106851" cy="116896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l="-29730" r="-8108" b="-3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7" name="群組 306"/>
          <p:cNvGrpSpPr/>
          <p:nvPr/>
        </p:nvGrpSpPr>
        <p:grpSpPr>
          <a:xfrm>
            <a:off x="13367916" y="6466454"/>
            <a:ext cx="3674097" cy="3305831"/>
            <a:chOff x="2252678" y="727198"/>
            <a:chExt cx="5409198" cy="4867019"/>
          </a:xfrm>
        </p:grpSpPr>
        <p:sp>
          <p:nvSpPr>
            <p:cNvPr id="308" name="文字方塊 307"/>
            <p:cNvSpPr txBox="1"/>
            <p:nvPr/>
          </p:nvSpPr>
          <p:spPr>
            <a:xfrm>
              <a:off x="2252678" y="5095780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9" name="直線箭頭接點 308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箭頭接點 309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箭頭接點 310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文字方塊 311"/>
            <p:cNvSpPr txBox="1"/>
            <p:nvPr/>
          </p:nvSpPr>
          <p:spPr>
            <a:xfrm>
              <a:off x="3965839" y="727198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13" name="文字方塊 312"/>
            <p:cNvSpPr txBox="1"/>
            <p:nvPr/>
          </p:nvSpPr>
          <p:spPr>
            <a:xfrm>
              <a:off x="6814427" y="5019827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14" name="群組 313"/>
          <p:cNvGrpSpPr/>
          <p:nvPr/>
        </p:nvGrpSpPr>
        <p:grpSpPr>
          <a:xfrm rot="15620599">
            <a:off x="14554581" y="7841837"/>
            <a:ext cx="1058713" cy="898558"/>
            <a:chOff x="7871157" y="1850608"/>
            <a:chExt cx="630766" cy="535348"/>
          </a:xfrm>
          <a:solidFill>
            <a:srgbClr val="CF2F30"/>
          </a:solidFill>
        </p:grpSpPr>
        <p:sp>
          <p:nvSpPr>
            <p:cNvPr id="315" name="橢圓 314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F2F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16" name="直線箭頭接點 315"/>
            <p:cNvCxnSpPr/>
            <p:nvPr/>
          </p:nvCxnSpPr>
          <p:spPr>
            <a:xfrm rot="5979401" flipV="1">
              <a:off x="8020619" y="1904653"/>
              <a:ext cx="392551" cy="570056"/>
            </a:xfrm>
            <a:prstGeom prst="straightConnector1">
              <a:avLst/>
            </a:prstGeom>
            <a:grpFill/>
            <a:ln w="44450">
              <a:solidFill>
                <a:srgbClr val="CF2F3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群組 316"/>
          <p:cNvGrpSpPr/>
          <p:nvPr/>
        </p:nvGrpSpPr>
        <p:grpSpPr>
          <a:xfrm>
            <a:off x="13948449" y="7376862"/>
            <a:ext cx="1636319" cy="2356005"/>
            <a:chOff x="9915665" y="4903018"/>
            <a:chExt cx="776860" cy="1118540"/>
          </a:xfrm>
        </p:grpSpPr>
        <p:cxnSp>
          <p:nvCxnSpPr>
            <p:cNvPr id="318" name="直線接點 317"/>
            <p:cNvCxnSpPr/>
            <p:nvPr/>
          </p:nvCxnSpPr>
          <p:spPr>
            <a:xfrm flipH="1">
              <a:off x="10600748" y="5141776"/>
              <a:ext cx="8511" cy="8088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接點 318"/>
            <p:cNvCxnSpPr/>
            <p:nvPr/>
          </p:nvCxnSpPr>
          <p:spPr>
            <a:xfrm>
              <a:off x="10304098" y="5561214"/>
              <a:ext cx="296649" cy="408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弧線 319"/>
            <p:cNvSpPr/>
            <p:nvPr/>
          </p:nvSpPr>
          <p:spPr>
            <a:xfrm rot="8343782">
              <a:off x="9915665" y="5152260"/>
              <a:ext cx="776860" cy="705555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1" name="弧線 320"/>
            <p:cNvSpPr/>
            <p:nvPr/>
          </p:nvSpPr>
          <p:spPr>
            <a:xfrm rot="20444619">
              <a:off x="10060205" y="5050113"/>
              <a:ext cx="545826" cy="44922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2" name="文字方塊 321"/>
                <p:cNvSpPr txBox="1"/>
                <p:nvPr/>
              </p:nvSpPr>
              <p:spPr>
                <a:xfrm>
                  <a:off x="10409642" y="4903018"/>
                  <a:ext cx="130473" cy="1259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322" name="文字方塊 3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9642" y="4903018"/>
                  <a:ext cx="130473" cy="125907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l="-11111" r="-6667" b="-2045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文字方塊 322"/>
                <p:cNvSpPr txBox="1"/>
                <p:nvPr/>
              </p:nvSpPr>
              <p:spPr>
                <a:xfrm>
                  <a:off x="10148068" y="5895651"/>
                  <a:ext cx="125054" cy="1259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323" name="文字方塊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8068" y="5895651"/>
                  <a:ext cx="125054" cy="125907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 l="-25000" r="-4545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矩形 1"/>
          <p:cNvSpPr/>
          <p:nvPr/>
        </p:nvSpPr>
        <p:spPr>
          <a:xfrm>
            <a:off x="1419990" y="7471474"/>
            <a:ext cx="648826" cy="1518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矩形 139"/>
          <p:cNvSpPr/>
          <p:nvPr/>
        </p:nvSpPr>
        <p:spPr>
          <a:xfrm>
            <a:off x="3333291" y="9623024"/>
            <a:ext cx="648826" cy="43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955348" y="9413275"/>
                <a:ext cx="728212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1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1400" i="1"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𝜔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TW" sz="1400" i="1"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𝜔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48" y="9413275"/>
                <a:ext cx="728212" cy="448584"/>
              </a:xfrm>
              <a:prstGeom prst="rect">
                <a:avLst/>
              </a:prstGeom>
              <a:blipFill rotWithShape="0">
                <a:blip r:embed="rId78"/>
                <a:stretch>
                  <a:fillRect l="-5042" t="-2703" r="-9244" b="-175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/>
              <p:cNvSpPr txBox="1"/>
              <p:nvPr/>
            </p:nvSpPr>
            <p:spPr>
              <a:xfrm rot="18900000">
                <a:off x="1946076" y="7691188"/>
                <a:ext cx="60324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i="1">
                          <a:latin typeface="Cambria Math" charset="0"/>
                        </a:rPr>
                        <m:t>𝜔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42" name="文字方塊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00000">
                <a:off x="1946074" y="7691188"/>
                <a:ext cx="603245" cy="215444"/>
              </a:xfrm>
              <a:prstGeom prst="rect">
                <a:avLst/>
              </a:prstGeom>
              <a:blipFill rotWithShape="0"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89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19585483">
            <a:off x="5763258" y="8433537"/>
            <a:ext cx="1732670" cy="1635530"/>
            <a:chOff x="2340340" y="8158761"/>
            <a:chExt cx="1146375" cy="1082105"/>
          </a:xfrm>
        </p:grpSpPr>
        <p:grpSp>
          <p:nvGrpSpPr>
            <p:cNvPr id="2" name="群組 1"/>
            <p:cNvGrpSpPr/>
            <p:nvPr/>
          </p:nvGrpSpPr>
          <p:grpSpPr>
            <a:xfrm>
              <a:off x="2670668" y="8158761"/>
              <a:ext cx="282515" cy="1082105"/>
              <a:chOff x="2675790" y="8855300"/>
              <a:chExt cx="282515" cy="1082105"/>
            </a:xfrm>
          </p:grpSpPr>
          <p:sp>
            <p:nvSpPr>
              <p:cNvPr id="45" name="橢圓 44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6" name="直線箭頭接點 45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箭頭接點 48"/>
            <p:cNvCxnSpPr/>
            <p:nvPr/>
          </p:nvCxnSpPr>
          <p:spPr>
            <a:xfrm flipH="1" flipV="1">
              <a:off x="2340340" y="8352967"/>
              <a:ext cx="378655" cy="65367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/>
            <p:cNvCxnSpPr/>
            <p:nvPr/>
          </p:nvCxnSpPr>
          <p:spPr>
            <a:xfrm flipV="1">
              <a:off x="2852264" y="8299857"/>
              <a:ext cx="347670" cy="71050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/>
            <p:cNvCxnSpPr/>
            <p:nvPr/>
          </p:nvCxnSpPr>
          <p:spPr>
            <a:xfrm flipV="1">
              <a:off x="2831663" y="8880048"/>
              <a:ext cx="655052" cy="190306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 flipV="1">
              <a:off x="2821363" y="8728955"/>
              <a:ext cx="399172" cy="350723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 flipH="1" flipV="1">
              <a:off x="2620088" y="8568672"/>
              <a:ext cx="156505" cy="45127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最佳化結果</a:t>
            </a:r>
            <a:endParaRPr kumimoji="1" lang="zh-TW" altLang="en-US" dirty="0"/>
          </a:p>
        </p:txBody>
      </p:sp>
      <p:cxnSp>
        <p:nvCxnSpPr>
          <p:cNvPr id="60" name="直線箭頭接點 59"/>
          <p:cNvCxnSpPr/>
          <p:nvPr/>
        </p:nvCxnSpPr>
        <p:spPr>
          <a:xfrm>
            <a:off x="14361126" y="2286833"/>
            <a:ext cx="1162403" cy="0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/>
          <p:cNvCxnSpPr/>
          <p:nvPr/>
        </p:nvCxnSpPr>
        <p:spPr>
          <a:xfrm>
            <a:off x="14361126" y="2600523"/>
            <a:ext cx="1162403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74"/>
          <p:cNvGrpSpPr/>
          <p:nvPr/>
        </p:nvGrpSpPr>
        <p:grpSpPr>
          <a:xfrm rot="8344048">
            <a:off x="2141352" y="2780257"/>
            <a:ext cx="1334176" cy="1181377"/>
            <a:chOff x="10587869" y="8190644"/>
            <a:chExt cx="1146375" cy="1082105"/>
          </a:xfrm>
        </p:grpSpPr>
        <p:grpSp>
          <p:nvGrpSpPr>
            <p:cNvPr id="63" name="群組 62"/>
            <p:cNvGrpSpPr/>
            <p:nvPr/>
          </p:nvGrpSpPr>
          <p:grpSpPr>
            <a:xfrm>
              <a:off x="10918197" y="8190644"/>
              <a:ext cx="282515" cy="1082105"/>
              <a:chOff x="2675790" y="8855300"/>
              <a:chExt cx="282515" cy="108210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64" name="橢圓 63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直線箭頭接點 64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grpFill/>
              <a:ln w="44450">
                <a:solidFill>
                  <a:schemeClr val="accent6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線箭頭接點 65"/>
            <p:cNvCxnSpPr/>
            <p:nvPr/>
          </p:nvCxnSpPr>
          <p:spPr>
            <a:xfrm flipH="1" flipV="1">
              <a:off x="10587869" y="8384850"/>
              <a:ext cx="378655" cy="653670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V="1">
              <a:off x="11099793" y="8331740"/>
              <a:ext cx="347670" cy="710502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/>
            <p:nvPr/>
          </p:nvCxnSpPr>
          <p:spPr>
            <a:xfrm flipV="1">
              <a:off x="11079192" y="8911931"/>
              <a:ext cx="655052" cy="1903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/>
            <p:cNvCxnSpPr/>
            <p:nvPr/>
          </p:nvCxnSpPr>
          <p:spPr>
            <a:xfrm flipV="1">
              <a:off x="11068892" y="8760838"/>
              <a:ext cx="399172" cy="350723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/>
            <p:cNvCxnSpPr/>
            <p:nvPr/>
          </p:nvCxnSpPr>
          <p:spPr>
            <a:xfrm flipH="1" flipV="1">
              <a:off x="10867617" y="8600555"/>
              <a:ext cx="156505" cy="45127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線箭頭接點 75"/>
          <p:cNvCxnSpPr/>
          <p:nvPr/>
        </p:nvCxnSpPr>
        <p:spPr>
          <a:xfrm>
            <a:off x="2504389" y="2844996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/>
          <p:cNvCxnSpPr/>
          <p:nvPr/>
        </p:nvCxnSpPr>
        <p:spPr>
          <a:xfrm flipH="1">
            <a:off x="1693351" y="2844997"/>
            <a:ext cx="826758" cy="16750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977363" y="2514785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0" name="直線箭頭接點 79"/>
          <p:cNvCxnSpPr/>
          <p:nvPr/>
        </p:nvCxnSpPr>
        <p:spPr>
          <a:xfrm flipV="1">
            <a:off x="2497385" y="2733161"/>
            <a:ext cx="1202031" cy="1297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 rot="11808580">
            <a:off x="5761153" y="8238941"/>
            <a:ext cx="2172396" cy="1786913"/>
            <a:chOff x="7883864" y="5081556"/>
            <a:chExt cx="2172396" cy="1786913"/>
          </a:xfrm>
        </p:grpSpPr>
        <p:cxnSp>
          <p:nvCxnSpPr>
            <p:cNvPr id="82" name="直線箭頭接點 81"/>
            <p:cNvCxnSpPr/>
            <p:nvPr/>
          </p:nvCxnSpPr>
          <p:spPr>
            <a:xfrm>
              <a:off x="8694902" y="5193391"/>
              <a:ext cx="1361358" cy="1675078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/>
            <p:cNvCxnSpPr/>
            <p:nvPr/>
          </p:nvCxnSpPr>
          <p:spPr>
            <a:xfrm flipH="1">
              <a:off x="7883864" y="5193392"/>
              <a:ext cx="826758" cy="1675077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/>
            <p:cNvCxnSpPr/>
            <p:nvPr/>
          </p:nvCxnSpPr>
          <p:spPr>
            <a:xfrm flipV="1">
              <a:off x="8687896" y="5081556"/>
              <a:ext cx="1202031" cy="129782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8034042" y="9730439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89" name="群組 88"/>
          <p:cNvGrpSpPr/>
          <p:nvPr/>
        </p:nvGrpSpPr>
        <p:grpSpPr>
          <a:xfrm rot="4500000" flipV="1">
            <a:off x="1813262" y="5261492"/>
            <a:ext cx="2788025" cy="661253"/>
            <a:chOff x="5981217" y="4520073"/>
            <a:chExt cx="6308174" cy="1496149"/>
          </a:xfrm>
        </p:grpSpPr>
        <p:pic>
          <p:nvPicPr>
            <p:cNvPr id="87" name="圖片 86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88" name="三角形 87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0" name="文字方塊 89"/>
          <p:cNvSpPr txBox="1"/>
          <p:nvPr/>
        </p:nvSpPr>
        <p:spPr>
          <a:xfrm>
            <a:off x="11160376" y="3015989"/>
            <a:ext cx="4819012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各</a:t>
            </a:r>
            <a:r>
              <a:rPr kumimoji="1" lang="en-US" altLang="zh-TW" dirty="0"/>
              <a:t>LED</a:t>
            </a:r>
            <a:r>
              <a:rPr kumimoji="1" lang="zh-TW" altLang="en-US" dirty="0"/>
              <a:t>進行編碼（</a:t>
            </a:r>
            <a:r>
              <a:rPr kumimoji="1" lang="en-US" altLang="zh-TW" dirty="0"/>
              <a:t>Modulation</a:t>
            </a:r>
            <a:r>
              <a:rPr kumimoji="1" lang="zh-TW" altLang="en-US" dirty="0"/>
              <a:t>）</a:t>
            </a:r>
          </a:p>
        </p:txBody>
      </p:sp>
      <p:sp>
        <p:nvSpPr>
          <p:cNvPr id="91" name="文字方塊 90"/>
          <p:cNvSpPr txBox="1"/>
          <p:nvPr/>
        </p:nvSpPr>
        <p:spPr>
          <a:xfrm>
            <a:off x="10695507" y="6597309"/>
            <a:ext cx="5748753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各</a:t>
            </a:r>
            <a:r>
              <a:rPr kumimoji="1" lang="en-US" altLang="zh-TW" dirty="0"/>
              <a:t>PD</a:t>
            </a:r>
            <a:r>
              <a:rPr kumimoji="1" lang="zh-TW" altLang="en-US" dirty="0"/>
              <a:t>接收進行解碼（</a:t>
            </a:r>
            <a:r>
              <a:rPr kumimoji="1" lang="en-US" altLang="zh-TW" dirty="0"/>
              <a:t>Demodulation</a:t>
            </a:r>
            <a:r>
              <a:rPr kumimoji="1" lang="zh-TW" altLang="en-US" dirty="0"/>
              <a:t>）</a:t>
            </a:r>
          </a:p>
        </p:txBody>
      </p:sp>
      <p:sp>
        <p:nvSpPr>
          <p:cNvPr id="93" name="文字方塊 92"/>
          <p:cNvSpPr txBox="1"/>
          <p:nvPr/>
        </p:nvSpPr>
        <p:spPr>
          <a:xfrm>
            <a:off x="12429016" y="4872021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/>
              <a:t>光波傳遞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12228470" y="9605751"/>
            <a:ext cx="1931939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定位演算法</a:t>
            </a:r>
          </a:p>
        </p:txBody>
      </p:sp>
      <p:grpSp>
        <p:nvGrpSpPr>
          <p:cNvPr id="71" name="群組 70"/>
          <p:cNvGrpSpPr/>
          <p:nvPr/>
        </p:nvGrpSpPr>
        <p:grpSpPr>
          <a:xfrm rot="4500000" flipV="1">
            <a:off x="1965662" y="5413892"/>
            <a:ext cx="2788025" cy="661253"/>
            <a:chOff x="5981217" y="4520073"/>
            <a:chExt cx="6308174" cy="1496149"/>
          </a:xfrm>
        </p:grpSpPr>
        <p:pic>
          <p:nvPicPr>
            <p:cNvPr id="72" name="圖片 7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73" name="三角形 72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79" name="群組 78"/>
          <p:cNvGrpSpPr/>
          <p:nvPr/>
        </p:nvGrpSpPr>
        <p:grpSpPr>
          <a:xfrm rot="4500000" flipV="1">
            <a:off x="2118062" y="5566292"/>
            <a:ext cx="2788025" cy="661253"/>
            <a:chOff x="5981217" y="4520073"/>
            <a:chExt cx="6308174" cy="1496149"/>
          </a:xfrm>
        </p:grpSpPr>
        <p:pic>
          <p:nvPicPr>
            <p:cNvPr id="81" name="圖片 80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92" name="三角形 91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 rot="4500000" flipV="1">
            <a:off x="2270462" y="5718692"/>
            <a:ext cx="2788025" cy="661253"/>
            <a:chOff x="5981217" y="4520073"/>
            <a:chExt cx="6308174" cy="1496149"/>
          </a:xfrm>
        </p:grpSpPr>
        <p:pic>
          <p:nvPicPr>
            <p:cNvPr id="96" name="圖片 95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97" name="三角形 96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8" name="群組 97"/>
          <p:cNvGrpSpPr/>
          <p:nvPr/>
        </p:nvGrpSpPr>
        <p:grpSpPr>
          <a:xfrm rot="4500000" flipV="1">
            <a:off x="2422862" y="5871092"/>
            <a:ext cx="2788025" cy="661253"/>
            <a:chOff x="5981217" y="4520073"/>
            <a:chExt cx="6308174" cy="1496149"/>
          </a:xfrm>
        </p:grpSpPr>
        <p:pic>
          <p:nvPicPr>
            <p:cNvPr id="99" name="圖片 98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100" name="三角形 99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01" name="群組 100"/>
          <p:cNvGrpSpPr/>
          <p:nvPr/>
        </p:nvGrpSpPr>
        <p:grpSpPr>
          <a:xfrm rot="4500000" flipV="1">
            <a:off x="2575262" y="6023492"/>
            <a:ext cx="2788025" cy="661253"/>
            <a:chOff x="5981217" y="4520073"/>
            <a:chExt cx="6308174" cy="1496149"/>
          </a:xfrm>
        </p:grpSpPr>
        <p:pic>
          <p:nvPicPr>
            <p:cNvPr id="102" name="圖片 10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103" name="三角形 102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3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6" y="3233426"/>
            <a:ext cx="9564446" cy="63835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289129" y="5123362"/>
                <a:ext cx="2110137" cy="1969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與中心軸輻</a:t>
                </a:r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射強度比值</a:t>
                </a:r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endParaRPr kumimoji="1" lang="zh-TW" altLang="en-US" sz="3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127" y="5123362"/>
                <a:ext cx="2110137" cy="2502673"/>
              </a:xfrm>
              <a:prstGeom prst="rect">
                <a:avLst/>
              </a:prstGeom>
              <a:blipFill rotWithShape="0">
                <a:blip r:embed="rId3"/>
                <a:stretch>
                  <a:fillRect l="-11850" t="-4866" r="-83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4113881" y="3233428"/>
            <a:ext cx="21101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3200">
                <a:latin typeface="Heiti TC Light" charset="-120"/>
                <a:ea typeface="Heiti TC Light" charset="-120"/>
                <a:cs typeface="Heiti TC Light" charset="-120"/>
              </a:rPr>
              <a:t>中心軸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1000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774" y="2243581"/>
            <a:ext cx="9813147" cy="8556182"/>
          </a:xfrm>
          <a:prstGeom prst="rect">
            <a:avLst/>
          </a:prstGeom>
        </p:spPr>
      </p:pic>
      <p:cxnSp>
        <p:nvCxnSpPr>
          <p:cNvPr id="7" name="直線箭頭接點 6"/>
          <p:cNvCxnSpPr/>
          <p:nvPr/>
        </p:nvCxnSpPr>
        <p:spPr>
          <a:xfrm flipV="1">
            <a:off x="8382000" y="5181601"/>
            <a:ext cx="1371600" cy="1850570"/>
          </a:xfrm>
          <a:prstGeom prst="straightConnector1">
            <a:avLst/>
          </a:prstGeom>
          <a:ln w="50800">
            <a:solidFill>
              <a:srgbClr val="C0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線 8"/>
          <p:cNvSpPr/>
          <p:nvPr/>
        </p:nvSpPr>
        <p:spPr>
          <a:xfrm rot="20851150">
            <a:off x="7893954" y="5793011"/>
            <a:ext cx="1130373" cy="1130373"/>
          </a:xfrm>
          <a:prstGeom prst="arc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曲線接點 10"/>
          <p:cNvCxnSpPr/>
          <p:nvPr/>
        </p:nvCxnSpPr>
        <p:spPr>
          <a:xfrm flipV="1">
            <a:off x="8978563" y="3962401"/>
            <a:ext cx="3365839" cy="1787135"/>
          </a:xfrm>
          <a:prstGeom prst="curvedConnector3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2386612" y="3724897"/>
                <a:ext cx="21101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出入射角</a:t>
                </a:r>
                <a14:m>
                  <m:oMath xmlns:m="http://schemas.openxmlformats.org/officeDocument/2006/math">
                    <m:r>
                      <a:rPr kumimoji="1" lang="en-US" altLang="zh-TW" sz="3200" i="1" dirty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𝜔</m:t>
                    </m:r>
                  </m:oMath>
                </a14:m>
                <a:endParaRPr kumimoji="1" lang="zh-TW" altLang="en-US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6610" y="3724895"/>
                <a:ext cx="2110137" cy="492443"/>
              </a:xfrm>
              <a:prstGeom prst="rect">
                <a:avLst/>
              </a:prstGeom>
              <a:blipFill rotWithShape="0">
                <a:blip r:embed="rId3"/>
                <a:stretch>
                  <a:fillRect l="-11850" t="-28395" b="-456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61619</TotalTime>
  <Words>7346</Words>
  <Application>Microsoft Macintosh PowerPoint</Application>
  <PresentationFormat>自訂</PresentationFormat>
  <Paragraphs>1462</Paragraphs>
  <Slides>72</Slides>
  <Notes>28</Notes>
  <HiddenSlides>3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72</vt:i4>
      </vt:variant>
    </vt:vector>
  </HeadingPairs>
  <TitlesOfParts>
    <vt:vector size="84" baseType="lpstr">
      <vt:lpstr>Calibri</vt:lpstr>
      <vt:lpstr>Calibri Light</vt:lpstr>
      <vt:lpstr>Cambria Math</vt:lpstr>
      <vt:lpstr>Heiti TC Light</vt:lpstr>
      <vt:lpstr>Heiti TC Medium</vt:lpstr>
      <vt:lpstr>Kaiti TC</vt:lpstr>
      <vt:lpstr>Mangal</vt:lpstr>
      <vt:lpstr>Microsoft JhengHei</vt:lpstr>
      <vt:lpstr>Times New Roman</vt:lpstr>
      <vt:lpstr>新細明體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通量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多LED對多PD定位系統：介紹</vt:lpstr>
      <vt:lpstr>PowerPoint 簡報</vt:lpstr>
      <vt:lpstr>光傳遞模型</vt:lpstr>
      <vt:lpstr>定位演算法：獲得入射方位</vt:lpstr>
      <vt:lpstr>PowerPoint 簡報</vt:lpstr>
      <vt:lpstr>定位演算法：獲得距離</vt:lpstr>
      <vt:lpstr>目標函數</vt:lpstr>
      <vt:lpstr>最佳化變數</vt:lpstr>
      <vt:lpstr>最佳化結果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tiffanykitten870131@gmail.com</dc:creator>
  <cp:lastModifiedBy>tiffanykitten870131@gmail.com</cp:lastModifiedBy>
  <cp:revision>220</cp:revision>
  <dcterms:created xsi:type="dcterms:W3CDTF">2021-12-08T18:46:18Z</dcterms:created>
  <dcterms:modified xsi:type="dcterms:W3CDTF">2022-08-10T22:27:20Z</dcterms:modified>
</cp:coreProperties>
</file>